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4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7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4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0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06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1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2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64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2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9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1/3/2017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8784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7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Cowboys and the Frontier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Overgrazing of the land, extended bad weather, and the invention of </a:t>
            </a:r>
            <a:r>
              <a:rPr lang="en-US" sz="2800" b="1" dirty="0"/>
              <a:t>barbed </a:t>
            </a:r>
            <a:r>
              <a:rPr lang="en-US" sz="2800" b="1" dirty="0" smtClean="0"/>
              <a:t>wire</a:t>
            </a:r>
            <a:r>
              <a:rPr lang="en-US" sz="2800" dirty="0" smtClean="0"/>
              <a:t> </a:t>
            </a:r>
            <a:r>
              <a:rPr lang="en-US" sz="2800" dirty="0"/>
              <a:t>were largely responsible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simple invention of twisted wire became a major factor in transforming the open plains into a </a:t>
            </a:r>
            <a:r>
              <a:rPr lang="en-US" sz="2800" dirty="0" smtClean="0"/>
              <a:t>series of </a:t>
            </a:r>
            <a:r>
              <a:rPr lang="en-US" sz="2800" dirty="0"/>
              <a:t>fenced-in ranches and farms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Life of the cowboy 1866-1886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1880s, Buffalo Bill’s “Wild West Show” (William F. Cody) helped propagate the image of the cowboy</a:t>
            </a:r>
          </a:p>
          <a:p>
            <a:r>
              <a:rPr lang="en-US" dirty="0" smtClean="0"/>
              <a:t>Show featured trick riding and roping exhibitions</a:t>
            </a:r>
          </a:p>
          <a:p>
            <a:r>
              <a:rPr lang="en-US" dirty="0" smtClean="0"/>
              <a:t>Thrilled audiences with fake battles between cowboys and Indians</a:t>
            </a:r>
          </a:p>
          <a:p>
            <a:r>
              <a:rPr lang="en-US" dirty="0" smtClean="0"/>
              <a:t>Wild Bill Hickok, Annie Oakley, Calamity Jane, and Sitting Bull toured in Wild West shows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 mythology</a:t>
            </a:r>
            <a:endParaRPr lang="en-US" dirty="0"/>
          </a:p>
        </p:txBody>
      </p:sp>
      <p:pic>
        <p:nvPicPr>
          <p:cNvPr id="5124" name="Picture 4" descr="http://t1.gstatic.com/images?q=tbn:ANd9GcRdUf6773y-u-d2zGhTvrauqQ7PTsty5991GkPd0WPywNvqj3tZ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30" y="990600"/>
            <a:ext cx="3962790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American settlers had never managed large herds on the open range, but quickly learned from Mexican neighbors how to round up, rope, brand, and care for animals</a:t>
            </a:r>
          </a:p>
          <a:p>
            <a:r>
              <a:rPr lang="en-US" dirty="0" smtClean="0"/>
              <a:t>Texas longhorns dated back to Spain; they had become accustomed to dry grasslands</a:t>
            </a:r>
          </a:p>
          <a:p>
            <a:r>
              <a:rPr lang="en-US" dirty="0" smtClean="0"/>
              <a:t>American cowboy’s way of life came directly from the first Spanish ranchers in Mexico</a:t>
            </a:r>
          </a:p>
          <a:p>
            <a:r>
              <a:rPr lang="en-US" dirty="0" smtClean="0"/>
              <a:t>Cowboy clothes, food and vocabulary heavily influenced by the Mexican vaquero (</a:t>
            </a:r>
            <a:r>
              <a:rPr lang="en-US" dirty="0" err="1" smtClean="0"/>
              <a:t>chaparreras</a:t>
            </a:r>
            <a:r>
              <a:rPr lang="en-US" dirty="0" smtClean="0"/>
              <a:t>, bronco </a:t>
            </a:r>
            <a:r>
              <a:rPr lang="en-US" dirty="0" err="1" smtClean="0"/>
              <a:t>caballo</a:t>
            </a:r>
            <a:r>
              <a:rPr lang="en-US" dirty="0" smtClean="0"/>
              <a:t>, rancho, corral, rodeo)</a:t>
            </a:r>
          </a:p>
          <a:p>
            <a:r>
              <a:rPr lang="en-US" dirty="0" smtClean="0"/>
              <a:t>Despite plentiful herds, the cowboy was not in demand until railroads reached the Great Plains.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the Civil War the demand for beef skyrocketed, partly due to rapidly growing cities</a:t>
            </a:r>
          </a:p>
          <a:p>
            <a:r>
              <a:rPr lang="en-US" dirty="0" smtClean="0"/>
              <a:t>To meet the demand Illinois cattle dealer </a:t>
            </a:r>
            <a:r>
              <a:rPr lang="en-US" b="1" dirty="0" smtClean="0"/>
              <a:t>Joseph McCoy</a:t>
            </a:r>
            <a:r>
              <a:rPr lang="en-US" dirty="0" smtClean="0"/>
              <a:t> approached several towns with plans to create a shipping yard where the trails and rail lines would come together</a:t>
            </a:r>
          </a:p>
          <a:p>
            <a:r>
              <a:rPr lang="en-US" b="1" dirty="0" smtClean="0"/>
              <a:t>Abilene, Kansas </a:t>
            </a:r>
            <a:r>
              <a:rPr lang="en-US" dirty="0" smtClean="0"/>
              <a:t>agreed to the plan by 1867</a:t>
            </a:r>
          </a:p>
          <a:p>
            <a:r>
              <a:rPr lang="en-US" dirty="0" smtClean="0"/>
              <a:t>McCoy built cattle pens, a three-story hotel and helped survey the Chisholm Trail-the major cattle route from San Antonio, Texas through Oklahoma to Kansas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Growing Demand for Beef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3425"/>
            <a:ext cx="8839200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524000"/>
            <a:ext cx="5029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meeting of the Chisholm Trail and the railroad in Abilene began the height of the cowboy</a:t>
            </a:r>
          </a:p>
          <a:p>
            <a:r>
              <a:rPr lang="en-US" dirty="0" smtClean="0"/>
              <a:t>55,000 worked the plains between 1866 and 1885</a:t>
            </a:r>
          </a:p>
          <a:p>
            <a:r>
              <a:rPr lang="en-US" dirty="0" smtClean="0"/>
              <a:t>Romanticized version of cowboy—rode the open range, herding cattle and fighting Indians.  The real life cowboy was different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5720"/>
            <a:ext cx="3340121" cy="39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90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F3A447"/>
              </a:buClr>
              <a:buNone/>
            </a:pPr>
            <a:r>
              <a:rPr lang="en-US" sz="2400" dirty="0">
                <a:solidFill>
                  <a:prstClr val="white"/>
                </a:solidFill>
              </a:rPr>
              <a:t>Although novels, folklore, and picture postcards depicted the cowboys as </a:t>
            </a:r>
            <a:r>
              <a:rPr lang="en-US" sz="2400" dirty="0" smtClean="0">
                <a:solidFill>
                  <a:prstClr val="white"/>
                </a:solidFill>
              </a:rPr>
              <a:t>Anglo-American 25</a:t>
            </a:r>
            <a:r>
              <a:rPr lang="en-US" sz="2400" dirty="0">
                <a:solidFill>
                  <a:prstClr val="white"/>
                </a:solidFill>
              </a:rPr>
              <a:t>% </a:t>
            </a:r>
            <a:r>
              <a:rPr lang="en-US" sz="2400" dirty="0" smtClean="0">
                <a:solidFill>
                  <a:prstClr val="white"/>
                </a:solidFill>
              </a:rPr>
              <a:t>of all Cowboys were </a:t>
            </a:r>
            <a:r>
              <a:rPr lang="en-US" sz="2400" dirty="0">
                <a:solidFill>
                  <a:prstClr val="white"/>
                </a:solidFill>
              </a:rPr>
              <a:t>African American; 12</a:t>
            </a:r>
            <a:r>
              <a:rPr lang="en-US" sz="2400" dirty="0" smtClean="0">
                <a:solidFill>
                  <a:prstClr val="white"/>
                </a:solidFill>
              </a:rPr>
              <a:t>% were </a:t>
            </a:r>
            <a:r>
              <a:rPr lang="en-US" sz="2400" dirty="0">
                <a:solidFill>
                  <a:prstClr val="white"/>
                </a:solidFill>
              </a:rPr>
              <a:t>Mexican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76200"/>
            <a:ext cx="872836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447800"/>
            <a:ext cx="4180114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Worked 10-14 hours a day on a ranch and 14 or more on the trail; alert at all times for dangers that might harm or upset the herds</a:t>
            </a:r>
          </a:p>
          <a:p>
            <a:r>
              <a:rPr lang="en-US" dirty="0" smtClean="0"/>
              <a:t>Some cowboys as young as 15; most too broken down by the age of 40.</a:t>
            </a:r>
          </a:p>
          <a:p>
            <a:r>
              <a:rPr lang="en-US" dirty="0" smtClean="0"/>
              <a:t>Cowboy might own his own saddle, but not the horse, which was usually owned by his boss</a:t>
            </a:r>
          </a:p>
          <a:p>
            <a:r>
              <a:rPr lang="en-US" dirty="0" smtClean="0"/>
              <a:t>Gun might be used to protect heard from wild animals, but not to chase outlaws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Cowboy’s Day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6" y="1600200"/>
            <a:ext cx="378565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a herd was gathered and branded, the trail boss chose a crew for the long drive</a:t>
            </a:r>
          </a:p>
          <a:p>
            <a:r>
              <a:rPr lang="en-US" dirty="0" smtClean="0"/>
              <a:t>Long drive lasted about 3 months</a:t>
            </a:r>
          </a:p>
          <a:p>
            <a:r>
              <a:rPr lang="en-US" dirty="0" smtClean="0"/>
              <a:t>1 cowboy for every 250 head of cattle</a:t>
            </a:r>
          </a:p>
          <a:p>
            <a:r>
              <a:rPr lang="en-US" dirty="0" smtClean="0"/>
              <a:t>During the drive, cowboy was in the saddle from sun up to sun down; slept on the ground, bathed in rivers</a:t>
            </a:r>
          </a:p>
          <a:p>
            <a:r>
              <a:rPr lang="en-US" dirty="0" smtClean="0"/>
              <a:t>Risked death everyday, especially at river crossings where cattle could be swept away if they hesitated</a:t>
            </a:r>
          </a:p>
          <a:p>
            <a:r>
              <a:rPr lang="en-US" dirty="0" smtClean="0"/>
              <a:t>Lightning was the greatest danger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Long Drive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8119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Cowboys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Almost as quickly as cattle herds had </a:t>
            </a:r>
            <a:r>
              <a:rPr lang="en-US" dirty="0" smtClean="0">
                <a:solidFill>
                  <a:schemeClr val="tx1"/>
                </a:solidFill>
              </a:rPr>
              <a:t>multiplied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ranching had become big </a:t>
            </a:r>
            <a:r>
              <a:rPr lang="en-US" dirty="0" smtClean="0">
                <a:solidFill>
                  <a:schemeClr val="tx1"/>
                </a:solidFill>
              </a:rPr>
              <a:t>business,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cattle frontier met is end.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32887"/>
          <a:stretch>
            <a:fillRect/>
          </a:stretch>
        </p:blipFill>
        <p:spPr bwMode="auto">
          <a:xfrm>
            <a:off x="0" y="609600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6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561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Paper</vt:lpstr>
      <vt:lpstr>2_Office Theme</vt:lpstr>
      <vt:lpstr>The Great West</vt:lpstr>
      <vt:lpstr>Cowboys</vt:lpstr>
      <vt:lpstr>Growing Demand for Beef</vt:lpstr>
      <vt:lpstr>PowerPoint Presentation</vt:lpstr>
      <vt:lpstr>Cowboys</vt:lpstr>
      <vt:lpstr>PowerPoint Presentation</vt:lpstr>
      <vt:lpstr>Cowboy’s Day</vt:lpstr>
      <vt:lpstr>The Long Drive</vt:lpstr>
      <vt:lpstr>Cowboys</vt:lpstr>
      <vt:lpstr>End of Cowboys and the Frontier</vt:lpstr>
      <vt:lpstr>Cowboy mythology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West</dc:title>
  <dc:creator>Dalton Edwards</dc:creator>
  <cp:lastModifiedBy>dedwards4</cp:lastModifiedBy>
  <cp:revision>2</cp:revision>
  <dcterms:created xsi:type="dcterms:W3CDTF">2015-01-26T20:58:30Z</dcterms:created>
  <dcterms:modified xsi:type="dcterms:W3CDTF">2017-01-03T20:44:59Z</dcterms:modified>
</cp:coreProperties>
</file>