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9" r:id="rId10"/>
    <p:sldId id="262" r:id="rId11"/>
    <p:sldId id="271" r:id="rId12"/>
    <p:sldId id="272" r:id="rId13"/>
    <p:sldId id="263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67D55E-7F38-46F7-B9B9-F1A7DAEC9B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225B2E-7CCC-4223-9ECC-912CC51492D1}" type="datetimeFigureOut">
              <a:rPr lang="en-US" smtClean="0"/>
              <a:t>2/22/2017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Presidents of the 1920s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Politics and Economics of the Roaring Twenties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/>
              <a:t>Calvin Coolidge (1923-1929)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267200" cy="4800600"/>
          </a:xfrm>
        </p:spPr>
        <p:txBody>
          <a:bodyPr>
            <a:normAutofit/>
          </a:bodyPr>
          <a:lstStyle/>
          <a:p>
            <a:r>
              <a:rPr lang="en-US" b="1" dirty="0"/>
              <a:t>“The chief business of the American people is business…The </a:t>
            </a:r>
            <a:r>
              <a:rPr lang="en-US" dirty="0"/>
              <a:t>man who builds a factory builds a temple.  The man who works there worships there.” 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sought to unleash the free-enterprise system and, even more than Harding, he </a:t>
            </a:r>
            <a:r>
              <a:rPr lang="en-US" dirty="0" smtClean="0"/>
              <a:t>desired an </a:t>
            </a:r>
            <a:r>
              <a:rPr lang="en-US" dirty="0"/>
              <a:t>end </a:t>
            </a:r>
            <a:r>
              <a:rPr lang="en-US" dirty="0" smtClean="0"/>
              <a:t>to government </a:t>
            </a:r>
            <a:r>
              <a:rPr lang="en-US" dirty="0"/>
              <a:t>regulation of business and industry and reduce taxes as well as the national debt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990600"/>
            <a:ext cx="404908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6362"/>
          </a:xfrm>
        </p:spPr>
        <p:txBody>
          <a:bodyPr/>
          <a:lstStyle/>
          <a:p>
            <a:r>
              <a:rPr lang="en-US" dirty="0"/>
              <a:t>Calvin Coolidge (</a:t>
            </a:r>
            <a:r>
              <a:rPr lang="en-US" dirty="0" smtClean="0"/>
              <a:t>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4465661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1920s were a time of tremendous economic growth</a:t>
            </a:r>
          </a:p>
          <a:p>
            <a:r>
              <a:rPr lang="en-US" dirty="0" smtClean="0"/>
              <a:t>Automobile and </a:t>
            </a:r>
            <a:r>
              <a:rPr lang="en-US" b="1" dirty="0" smtClean="0"/>
              <a:t>Henry Ford </a:t>
            </a:r>
            <a:r>
              <a:rPr lang="en-US" dirty="0" smtClean="0"/>
              <a:t>had a lot to do with the growth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Ford Motor Company in 1903 revolutionized the industry.  Ford’s reliable Model T (“tin lizzie”) came out in 1908 at a price of $850.  </a:t>
            </a:r>
            <a:endParaRPr lang="en-US" dirty="0" smtClean="0"/>
          </a:p>
          <a:p>
            <a:r>
              <a:rPr lang="en-US" dirty="0" smtClean="0"/>
              <a:t>Ford perfected </a:t>
            </a:r>
            <a:r>
              <a:rPr lang="en-US" b="1" dirty="0" smtClean="0"/>
              <a:t>mass production </a:t>
            </a:r>
            <a:r>
              <a:rPr lang="en-US" dirty="0" smtClean="0"/>
              <a:t>techniques using </a:t>
            </a:r>
            <a:r>
              <a:rPr lang="en-US" b="1" dirty="0" smtClean="0"/>
              <a:t>scientific management</a:t>
            </a:r>
          </a:p>
          <a:p>
            <a:pPr lvl="1"/>
            <a:r>
              <a:rPr lang="en-US" dirty="0" smtClean="0"/>
              <a:t>Ford </a:t>
            </a:r>
            <a:r>
              <a:rPr lang="en-US" dirty="0"/>
              <a:t>vowed to “democratize the automobile.  When I’m through everybody will be able to afford one.” 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was right.  In 1916 the total number of cars manufactured passed 1 million; by 1920 more than 8 million were registered, and in 1929 more than 23 million.  </a:t>
            </a:r>
            <a:endParaRPr lang="en-US" dirty="0" smtClean="0"/>
          </a:p>
          <a:p>
            <a:pPr lvl="1"/>
            <a:r>
              <a:rPr lang="en-US" dirty="0" smtClean="0"/>
              <a:t>Used moving </a:t>
            </a:r>
            <a:r>
              <a:rPr lang="en-US" b="1" dirty="0" smtClean="0"/>
              <a:t>assembly lines </a:t>
            </a:r>
            <a:r>
              <a:rPr lang="en-US" dirty="0" smtClean="0"/>
              <a:t>to increase efficiency and lower price; by 1927 the Model T price had dropped to $290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/>
              <a:t>Calvin Coolidge (</a:t>
            </a:r>
            <a:r>
              <a:rPr lang="en-US" dirty="0" smtClean="0"/>
              <a:t>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4465662" cy="544036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/>
              <a:t>Ford revolutionized the work day</a:t>
            </a:r>
          </a:p>
          <a:p>
            <a:pPr lvl="2"/>
            <a:r>
              <a:rPr lang="en-US" dirty="0" smtClean="0"/>
              <a:t>Ford raised worker’s salaries to $5 a day; reduced workday to 8 hours</a:t>
            </a:r>
          </a:p>
          <a:p>
            <a:pPr lvl="2"/>
            <a:r>
              <a:rPr lang="en-US" dirty="0" smtClean="0"/>
              <a:t>By 1926, he became the first industrialist to give his workers Saturday and Sunday off</a:t>
            </a:r>
          </a:p>
          <a:p>
            <a:pPr lvl="2"/>
            <a:r>
              <a:rPr lang="en-US" dirty="0" smtClean="0"/>
              <a:t>Realized that workers who had more money and more time would buy his cars as consumers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production of automobiles </a:t>
            </a:r>
            <a:r>
              <a:rPr lang="en-US" b="1" dirty="0" smtClean="0"/>
              <a:t>stimulated growth in other industries</a:t>
            </a:r>
          </a:p>
          <a:p>
            <a:pPr lvl="2"/>
            <a:r>
              <a:rPr lang="en-US" dirty="0" smtClean="0"/>
              <a:t>consumed </a:t>
            </a:r>
            <a:r>
              <a:rPr lang="en-US" dirty="0"/>
              <a:t>large amounts of the nation’s steel, rubber, glass, oil, and textile output. </a:t>
            </a:r>
            <a:endParaRPr lang="en-US" dirty="0" smtClean="0"/>
          </a:p>
          <a:p>
            <a:pPr lvl="2"/>
            <a:r>
              <a:rPr lang="en-US" dirty="0" smtClean="0"/>
              <a:t>Creation of service stations, diners and hotels</a:t>
            </a:r>
          </a:p>
          <a:p>
            <a:pPr lvl="2"/>
            <a:r>
              <a:rPr lang="en-US" dirty="0" smtClean="0"/>
              <a:t>New sense of freedom and prosperity</a:t>
            </a:r>
          </a:p>
          <a:p>
            <a:pPr lvl="2"/>
            <a:r>
              <a:rPr lang="en-US" dirty="0" smtClean="0"/>
              <a:t>Created suburbs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1" y="1417638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Coolidge (1923-1929)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78486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1920s </a:t>
            </a:r>
            <a:r>
              <a:rPr lang="en-US" b="1" dirty="0" smtClean="0"/>
              <a:t>Mass Consumerism</a:t>
            </a:r>
          </a:p>
          <a:p>
            <a:r>
              <a:rPr lang="en-US" dirty="0" smtClean="0"/>
              <a:t>Consumer revolution of 1920s best defined by </a:t>
            </a:r>
            <a:r>
              <a:rPr lang="en-US" b="1" dirty="0" smtClean="0"/>
              <a:t>use of electricity</a:t>
            </a:r>
          </a:p>
          <a:p>
            <a:pPr lvl="1"/>
            <a:r>
              <a:rPr lang="en-US" dirty="0" smtClean="0"/>
              <a:t>Moderately </a:t>
            </a:r>
            <a:r>
              <a:rPr lang="en-US" dirty="0"/>
              <a:t>priced </a:t>
            </a:r>
            <a:r>
              <a:rPr lang="en-US" dirty="0" smtClean="0"/>
              <a:t>comforts </a:t>
            </a:r>
            <a:r>
              <a:rPr lang="en-US" dirty="0"/>
              <a:t>such as hand cameras, wristwatches, cigarette lighters, vacuum cleaners, washing machines, and linoleum, became increasingly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Inventions </a:t>
            </a:r>
            <a:r>
              <a:rPr lang="en-US" dirty="0"/>
              <a:t>in communications and transportation, such as motion pictures, </a:t>
            </a:r>
            <a:r>
              <a:rPr lang="en-US" b="1" dirty="0"/>
              <a:t>radio</a:t>
            </a:r>
            <a:r>
              <a:rPr lang="en-US" dirty="0"/>
              <a:t>, telephones, and automobiles, not only fueled the boom but also brought transformations in society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first movie with sound </a:t>
            </a:r>
            <a:r>
              <a:rPr lang="en-US" dirty="0" smtClean="0"/>
              <a:t>appeared </a:t>
            </a:r>
            <a:r>
              <a:rPr lang="en-US" dirty="0"/>
              <a:t>in 1926, but the success of talking pictures was established by </a:t>
            </a:r>
            <a:r>
              <a:rPr lang="en-US" b="1" i="1" dirty="0"/>
              <a:t>The Jazz Singer</a:t>
            </a:r>
            <a:r>
              <a:rPr lang="en-US" b="1" dirty="0"/>
              <a:t> </a:t>
            </a:r>
            <a:r>
              <a:rPr lang="en-US" dirty="0"/>
              <a:t>(1927), starring Al </a:t>
            </a:r>
            <a:r>
              <a:rPr lang="en-US" dirty="0" smtClean="0"/>
              <a:t>Jolson</a:t>
            </a:r>
          </a:p>
          <a:p>
            <a:pPr lvl="1"/>
            <a:r>
              <a:rPr lang="en-US" dirty="0"/>
              <a:t>Calvin Coolidge became the first president to address the nation by </a:t>
            </a:r>
            <a:r>
              <a:rPr lang="en-US" dirty="0" smtClean="0"/>
              <a:t>radio</a:t>
            </a:r>
          </a:p>
          <a:p>
            <a:pPr lvl="1"/>
            <a:r>
              <a:rPr lang="en-US" b="1" dirty="0"/>
              <a:t>New ways of buying fueled consumer revolution</a:t>
            </a:r>
          </a:p>
          <a:p>
            <a:pPr lvl="2"/>
            <a:r>
              <a:rPr lang="en-US" sz="2000" b="1" dirty="0"/>
              <a:t>Installment plan-</a:t>
            </a:r>
            <a:r>
              <a:rPr lang="en-US" sz="2000" dirty="0"/>
              <a:t>people did not have to pay the entire price of good up front; could make a small down payment and then pay off the rest of the debt with regular monthly payments</a:t>
            </a:r>
          </a:p>
          <a:p>
            <a:pPr lvl="2"/>
            <a:r>
              <a:rPr lang="en-US" sz="2000" b="1" dirty="0"/>
              <a:t>Stock Market also benefited</a:t>
            </a:r>
            <a:r>
              <a:rPr lang="en-US" sz="2000" dirty="0"/>
              <a:t>-Bull market during 1920s; people purchased stocks by </a:t>
            </a:r>
            <a:r>
              <a:rPr lang="en-US" sz="2000" b="1" dirty="0"/>
              <a:t>buying on margin </a:t>
            </a:r>
            <a:r>
              <a:rPr lang="en-US" sz="2000" dirty="0"/>
              <a:t>(buying on credit)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10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Coolidge (1923-1929)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17638"/>
            <a:ext cx="4152900" cy="5592762"/>
          </a:xfrm>
        </p:spPr>
        <p:txBody>
          <a:bodyPr>
            <a:normAutofit fontScale="92500"/>
          </a:bodyPr>
          <a:lstStyle/>
          <a:p>
            <a:pPr marL="342900" lvl="1">
              <a:buClr>
                <a:schemeClr val="accent1"/>
              </a:buClr>
            </a:pPr>
            <a:r>
              <a:rPr lang="en-US" b="1" dirty="0"/>
              <a:t>1920s </a:t>
            </a:r>
            <a:r>
              <a:rPr lang="en-US" b="1" dirty="0" smtClean="0"/>
              <a:t>Popular Culture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Technology, like the radio, was beginning to break down cultural barriers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New Culture glorified the </a:t>
            </a:r>
            <a:r>
              <a:rPr lang="en-US" b="1" dirty="0" smtClean="0"/>
              <a:t>individual</a:t>
            </a:r>
            <a:r>
              <a:rPr lang="en-US" dirty="0" smtClean="0"/>
              <a:t>-Common heroes-Jim Thorpe, Red Grange, Bobby Jones, Jack Dempsey, Helen Wills, Charles Lindbergh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Growth of cities change leisure patterns; average workweek dropped to 45 hours a week by 1929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Salaries increased as amount of work time dropped to 5-6 days a week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Opportunity to enjoy a game of baseball and its greatest hero of the 1920s-</a:t>
            </a:r>
            <a:r>
              <a:rPr lang="en-US" b="1" dirty="0" smtClean="0"/>
              <a:t>Babe Ruth</a:t>
            </a:r>
          </a:p>
          <a:p>
            <a:pPr marL="708660" lvl="2">
              <a:buClr>
                <a:schemeClr val="accent1"/>
              </a:buClr>
            </a:pPr>
            <a:r>
              <a:rPr lang="en-US" dirty="0" smtClean="0"/>
              <a:t>Opportunity to enjoy jazz music-at home on the radio, at a speakeasy; its greatest hero-</a:t>
            </a:r>
            <a:r>
              <a:rPr lang="en-US" b="1" dirty="0" smtClean="0"/>
              <a:t>Louis</a:t>
            </a:r>
            <a:r>
              <a:rPr lang="en-US" dirty="0" smtClean="0"/>
              <a:t> </a:t>
            </a:r>
            <a:r>
              <a:rPr lang="en-US" b="1" dirty="0" smtClean="0"/>
              <a:t>Armstrong</a:t>
            </a:r>
          </a:p>
          <a:p>
            <a:pPr marL="708660" lvl="2"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16" y="1434698"/>
            <a:ext cx="3071884" cy="4051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26" y="3758904"/>
            <a:ext cx="2657475" cy="30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Prompt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0010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“There are only three things that America will be remembered for 2000 years from now when they study this civilization: The Constitution, Jazz music, and Baseball. These are the 3 most beautiful things this culture's ever created</a:t>
            </a:r>
            <a:r>
              <a:rPr lang="en-US" dirty="0" smtClean="0"/>
              <a:t>.”   </a:t>
            </a:r>
            <a:r>
              <a:rPr lang="en-US" sz="2000" b="1" dirty="0" smtClean="0"/>
              <a:t>Gerald Early, essayist</a:t>
            </a:r>
          </a:p>
          <a:p>
            <a:endParaRPr lang="en-US" sz="2000" b="1" dirty="0"/>
          </a:p>
          <a:p>
            <a:r>
              <a:rPr lang="en-US" sz="2000" b="1" dirty="0" smtClean="0"/>
              <a:t>Based upon your knowledge of American history and your understanding of the 1920s, do you agree with this assessment?  Why or why not?</a:t>
            </a:r>
          </a:p>
          <a:p>
            <a:endParaRPr lang="en-US" sz="2000" b="1" dirty="0"/>
          </a:p>
          <a:p>
            <a:r>
              <a:rPr lang="en-US" sz="2000" b="1" dirty="0" smtClean="0"/>
              <a:t>Step 1—As you are watching clips from the documentaries on baseball and jazz take notes using the graphic organizer with this question in mind. </a:t>
            </a:r>
          </a:p>
          <a:p>
            <a:r>
              <a:rPr lang="en-US" sz="2000" b="1" dirty="0" smtClean="0"/>
              <a:t>Step 2—Answer the question using your notes and your knowledge of American history.  Use the Rubric for Reflective Journal Entry to guide your answer.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57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Warren G. Harding (1921-1923)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4138796" cy="50814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Republican from Ohio</a:t>
            </a:r>
          </a:p>
          <a:p>
            <a:r>
              <a:rPr lang="en-US" dirty="0" smtClean="0"/>
              <a:t>Conservative (rejected progressive reforms)</a:t>
            </a:r>
          </a:p>
          <a:p>
            <a:r>
              <a:rPr lang="en-US" dirty="0" smtClean="0"/>
              <a:t>“Laissez Faire”</a:t>
            </a:r>
          </a:p>
          <a:p>
            <a:r>
              <a:rPr lang="en-US" dirty="0" smtClean="0"/>
              <a:t>Isolationist (rejected Woodrow Wilson’s idealism in foreign affairs)</a:t>
            </a:r>
          </a:p>
          <a:p>
            <a:r>
              <a:rPr lang="en-US" dirty="0" smtClean="0"/>
              <a:t>Elected in 1920; won in a landslide along with Republicans winning control of Congress</a:t>
            </a:r>
          </a:p>
          <a:p>
            <a:r>
              <a:rPr lang="en-US" dirty="0"/>
              <a:t>“America’s present need is not heroics, but healing; not nostrums, but </a:t>
            </a:r>
            <a:r>
              <a:rPr lang="en-US" b="1" dirty="0"/>
              <a:t>normalcy</a:t>
            </a:r>
            <a:r>
              <a:rPr lang="en-US" dirty="0"/>
              <a:t>; not revolution, but restoration; not the dramatic, but the dispassionate…”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7493"/>
            <a:ext cx="3733800" cy="50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98" y="1327895"/>
            <a:ext cx="3938404" cy="53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z="4000" dirty="0" smtClean="0"/>
              <a:t>Warren G. Harding (1921-1923)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941866"/>
          </a:xfrm>
        </p:spPr>
        <p:txBody>
          <a:bodyPr>
            <a:normAutofit/>
          </a:bodyPr>
          <a:lstStyle/>
          <a:p>
            <a:r>
              <a:rPr lang="en-US" dirty="0" smtClean="0"/>
              <a:t>By the time of his election, U.S. was an economic giant</a:t>
            </a:r>
          </a:p>
          <a:p>
            <a:r>
              <a:rPr lang="en-US" dirty="0" smtClean="0"/>
              <a:t>U.S. had become world’s largest </a:t>
            </a:r>
            <a:r>
              <a:rPr lang="en-US" b="1" dirty="0" smtClean="0"/>
              <a:t>creditor nation; </a:t>
            </a:r>
            <a:r>
              <a:rPr lang="en-US" dirty="0" smtClean="0"/>
              <a:t>N.Y. became new financial capital of the world</a:t>
            </a:r>
          </a:p>
          <a:p>
            <a:r>
              <a:rPr lang="en-US" dirty="0" smtClean="0"/>
              <a:t>U.S. outpaced Allied nations, like France and Great Britain; both of which demanded American goods</a:t>
            </a:r>
          </a:p>
          <a:p>
            <a:r>
              <a:rPr lang="en-US" dirty="0" smtClean="0"/>
              <a:t>Europeans borrowed money from American banks to pay for the goods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7493"/>
            <a:ext cx="3733800" cy="50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98" y="1327895"/>
            <a:ext cx="3938404" cy="53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Warren G. Harding (1921-1923)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Cabinet:  </a:t>
            </a:r>
          </a:p>
          <a:p>
            <a:pPr lvl="1"/>
            <a:r>
              <a:rPr lang="en-US" dirty="0" smtClean="0"/>
              <a:t>Charles </a:t>
            </a:r>
            <a:r>
              <a:rPr lang="en-US" dirty="0"/>
              <a:t>Evans Hughes became a distinguished Secretary of State. </a:t>
            </a:r>
            <a:endParaRPr lang="en-US" dirty="0" smtClean="0"/>
          </a:p>
          <a:p>
            <a:pPr lvl="1"/>
            <a:r>
              <a:rPr lang="en-US" dirty="0" smtClean="0"/>
              <a:t>Herbert </a:t>
            </a:r>
            <a:r>
              <a:rPr lang="en-US" dirty="0"/>
              <a:t>Hoover in the Commerce </a:t>
            </a:r>
            <a:r>
              <a:rPr lang="en-US" dirty="0" smtClean="0"/>
              <a:t>Department,</a:t>
            </a:r>
          </a:p>
          <a:p>
            <a:pPr lvl="1"/>
            <a:r>
              <a:rPr lang="en-US" dirty="0" smtClean="0"/>
              <a:t>Andrew </a:t>
            </a:r>
            <a:r>
              <a:rPr lang="en-US" dirty="0"/>
              <a:t>Mellon in the Treasury </a:t>
            </a:r>
            <a:r>
              <a:rPr lang="en-US" dirty="0" smtClean="0"/>
              <a:t>Department</a:t>
            </a:r>
          </a:p>
          <a:p>
            <a:pPr lvl="1"/>
            <a:r>
              <a:rPr lang="en-US" dirty="0" smtClean="0"/>
              <a:t>Henry </a:t>
            </a:r>
            <a:r>
              <a:rPr lang="en-US" dirty="0"/>
              <a:t>Wallace in the Agricultural Department 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219200"/>
            <a:ext cx="39385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Warren G. Harding (1921-1923)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Harding administration </a:t>
            </a:r>
            <a:r>
              <a:rPr lang="en-US" dirty="0" smtClean="0"/>
              <a:t>set out to undo the </a:t>
            </a:r>
            <a:r>
              <a:rPr lang="en-US" dirty="0"/>
              <a:t>social and economic components of </a:t>
            </a:r>
            <a:r>
              <a:rPr lang="en-US" dirty="0" smtClean="0"/>
              <a:t>progressivism</a:t>
            </a:r>
          </a:p>
          <a:p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pro business practices. 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sustain economic growth, Secretary of the Treasury Mellon instituted a Republican policy of reduced government spending and lower </a:t>
            </a:r>
            <a:r>
              <a:rPr lang="en-US" dirty="0" smtClean="0"/>
              <a:t>taxes (especially on the wealthy)</a:t>
            </a:r>
          </a:p>
          <a:p>
            <a:r>
              <a:rPr lang="en-US" dirty="0"/>
              <a:t>Mellon favored </a:t>
            </a:r>
            <a:r>
              <a:rPr lang="en-US" dirty="0" smtClean="0"/>
              <a:t>a policy </a:t>
            </a:r>
            <a:r>
              <a:rPr lang="en-US" dirty="0"/>
              <a:t>of high tariffs to protect innovations in </a:t>
            </a:r>
            <a:r>
              <a:rPr lang="en-US" dirty="0" smtClean="0"/>
              <a:t>industries like chemicals and metals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483"/>
            <a:ext cx="39385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Warren G. Harding (1921-1923)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Not the most intelligent president; entrusted advisors to help him make decisions</a:t>
            </a:r>
          </a:p>
          <a:p>
            <a:r>
              <a:rPr lang="en-US" b="1" dirty="0" smtClean="0"/>
              <a:t>Administration was noted for scandal</a:t>
            </a:r>
          </a:p>
          <a:p>
            <a:r>
              <a:rPr lang="en-US" dirty="0"/>
              <a:t>Many lesser offices went to members of his “Ohio Gang”, a group with which Harding met in a “Little House on K Street” </a:t>
            </a:r>
            <a:r>
              <a:rPr lang="en-US" dirty="0" smtClean="0"/>
              <a:t>; played poker with; corrupt</a:t>
            </a:r>
          </a:p>
          <a:p>
            <a:r>
              <a:rPr lang="en-US" dirty="0" smtClean="0"/>
              <a:t>Charles Forbes, head of the Veterans Bureau wasted hundreds of millions of taxpayer’s dollars</a:t>
            </a:r>
          </a:p>
          <a:p>
            <a:r>
              <a:rPr lang="en-US" dirty="0" smtClean="0"/>
              <a:t>Attorney General Harry Daugherty accepted money from criminals</a:t>
            </a:r>
            <a:endParaRPr lang="en-US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385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Warren G. Harding (1921-1923)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9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Teapot Dome Scandal </a:t>
            </a:r>
            <a:r>
              <a:rPr lang="en-US" dirty="0"/>
              <a:t>was the biggest scandal for a climate of corruption.  </a:t>
            </a:r>
          </a:p>
          <a:p>
            <a:pPr lvl="1"/>
            <a:r>
              <a:rPr lang="en-US" dirty="0" smtClean="0"/>
              <a:t>Teapot Dome, Wyoming </a:t>
            </a:r>
            <a:r>
              <a:rPr lang="en-US" dirty="0"/>
              <a:t>had been set aside as a naval oil reserve administered by the Interior Department under Albert B. Fall. </a:t>
            </a:r>
          </a:p>
          <a:p>
            <a:pPr lvl="1"/>
            <a:r>
              <a:rPr lang="en-US" dirty="0"/>
              <a:t>Fall signed contracts letting private interest take the oil deposits</a:t>
            </a:r>
          </a:p>
          <a:p>
            <a:pPr lvl="1"/>
            <a:r>
              <a:rPr lang="en-US" dirty="0"/>
              <a:t>Suspicion grew when Fall’s personal standard of living suddenly rose.  </a:t>
            </a:r>
          </a:p>
          <a:p>
            <a:pPr lvl="1"/>
            <a:r>
              <a:rPr lang="en-US" dirty="0"/>
              <a:t>It turned out that he had taken loans of about $400,000 from the companies he illegally leased the land to.</a:t>
            </a:r>
          </a:p>
          <a:p>
            <a:r>
              <a:rPr lang="en-US" dirty="0"/>
              <a:t>My damn friends, they’re the ones that keep me walking the floor nights!”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0175"/>
            <a:ext cx="39385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/>
              <a:t>Calvin Coolidge (1923-1929)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Harding died of food poisoning in San Francisco</a:t>
            </a:r>
          </a:p>
          <a:p>
            <a:r>
              <a:rPr lang="en-US" dirty="0" smtClean="0"/>
              <a:t>His </a:t>
            </a:r>
            <a:r>
              <a:rPr lang="en-US" dirty="0"/>
              <a:t>death came </a:t>
            </a:r>
            <a:r>
              <a:rPr lang="en-US" dirty="0" smtClean="0"/>
              <a:t>when VP </a:t>
            </a:r>
            <a:r>
              <a:rPr lang="en-US" dirty="0"/>
              <a:t>Calvin Coolidge was visiting his father in Plymouth, Vermont, his </a:t>
            </a:r>
            <a:r>
              <a:rPr lang="en-US" dirty="0" smtClean="0"/>
              <a:t>birthplace.</a:t>
            </a:r>
          </a:p>
          <a:p>
            <a:r>
              <a:rPr lang="en-US" dirty="0" smtClean="0"/>
              <a:t>There </a:t>
            </a:r>
            <a:r>
              <a:rPr lang="en-US" dirty="0"/>
              <a:t>at 2:47 on the morning of August 3, 1923, by the light of a kerosene lamp, Colonel John Coolidge administered the oath of office to his son. </a:t>
            </a:r>
            <a:endParaRPr lang="en-US" dirty="0" smtClean="0"/>
          </a:p>
          <a:p>
            <a:r>
              <a:rPr lang="en-US" dirty="0" smtClean="0"/>
              <a:t>Republican</a:t>
            </a:r>
          </a:p>
          <a:p>
            <a:r>
              <a:rPr lang="en-US" b="1" dirty="0" smtClean="0"/>
              <a:t>“Silent Cal”</a:t>
            </a:r>
          </a:p>
          <a:p>
            <a:r>
              <a:rPr lang="en-US" dirty="0" smtClean="0"/>
              <a:t>Honest, frugal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4908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smtClean="0"/>
              <a:t>Calvin Coolidge (1923-1929)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26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Isolationist</a:t>
            </a:r>
          </a:p>
          <a:p>
            <a:r>
              <a:rPr lang="en-US" b="1" dirty="0" smtClean="0"/>
              <a:t>Kellogg-Briand Pact of 1928</a:t>
            </a:r>
            <a:r>
              <a:rPr lang="en-US" dirty="0" smtClean="0"/>
              <a:t>; treaty “outlawed” war; signed by 62 nations </a:t>
            </a:r>
          </a:p>
          <a:p>
            <a:r>
              <a:rPr lang="en-US" b="1" dirty="0" smtClean="0"/>
              <a:t>Washington Naval Conference </a:t>
            </a:r>
            <a:r>
              <a:rPr lang="en-US" dirty="0" smtClean="0"/>
              <a:t>nations agreed to limit construction of large warships</a:t>
            </a:r>
          </a:p>
          <a:p>
            <a:r>
              <a:rPr lang="en-US" b="1" dirty="0" smtClean="0"/>
              <a:t>Dawes Plan of 1924</a:t>
            </a:r>
            <a:r>
              <a:rPr lang="en-US" dirty="0" smtClean="0"/>
              <a:t>; insisted that France and Great Britain repay its debts to the U.S.; plan arranged U.S. loans to Germany so that Germany could make reparation payments to Great Britain and France; Then these Allied countries would use the money to repay loans to the U.S. (U.S. was loaning money to itself)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990600"/>
            <a:ext cx="404908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3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390</TotalTime>
  <Words>1317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Adjacency</vt:lpstr>
      <vt:lpstr>Presidents of the 1920s</vt:lpstr>
      <vt:lpstr>Warren G. Harding (1921-1923)</vt:lpstr>
      <vt:lpstr>Warren G. Harding (1921-1923)</vt:lpstr>
      <vt:lpstr>Warren G. Harding (1921-1923)</vt:lpstr>
      <vt:lpstr>Warren G. Harding (1921-1923)</vt:lpstr>
      <vt:lpstr>Warren G. Harding (1921-1923)</vt:lpstr>
      <vt:lpstr>Warren G. Harding (1921-1923)</vt:lpstr>
      <vt:lpstr>Calvin Coolidge (1923-1929)</vt:lpstr>
      <vt:lpstr>Calvin Coolidge (1923-1929)</vt:lpstr>
      <vt:lpstr>Calvin Coolidge (1923-1929)</vt:lpstr>
      <vt:lpstr>Calvin Coolidge (1923-1929)</vt:lpstr>
      <vt:lpstr>Calvin Coolidge (1923-1929)</vt:lpstr>
      <vt:lpstr>Calvin Coolidge (1923-1929)</vt:lpstr>
      <vt:lpstr>Calvin Coolidge (1923-1929)</vt:lpstr>
      <vt:lpstr>Journal Prompt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 of the 1920s</dc:title>
  <dc:creator>Dalton Edwards</dc:creator>
  <cp:lastModifiedBy>dedwards4</cp:lastModifiedBy>
  <cp:revision>17</cp:revision>
  <dcterms:created xsi:type="dcterms:W3CDTF">2015-03-31T20:26:23Z</dcterms:created>
  <dcterms:modified xsi:type="dcterms:W3CDTF">2017-02-22T15:42:05Z</dcterms:modified>
</cp:coreProperties>
</file>