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92" r:id="rId3"/>
    <p:sldId id="29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E7AEB-8033-405F-98AE-4F2001D9FA6E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9F32D-14AB-4AE4-BFD2-D3CB523E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p.la/exhibitions/exhibits/show/new-deal/relief-programs" TargetMode="External"/><Relationship Id="rId2" Type="http://schemas.openxmlformats.org/officeDocument/2006/relationships/hyperlink" Target="http://www.fdrlibrary.marist.edu/education/resources/periodictab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istory.com/topics/new-deal" TargetMode="External"/><Relationship Id="rId5" Type="http://schemas.openxmlformats.org/officeDocument/2006/relationships/hyperlink" Target="http://newdeal.feri.org/morefeat2.htm" TargetMode="External"/><Relationship Id="rId4" Type="http://schemas.openxmlformats.org/officeDocument/2006/relationships/hyperlink" Target="http://dp.la/exhibitions/exhibits/show/new-deal/recovery-progra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1929-1941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Depression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the notecard provided write the </a:t>
            </a:r>
            <a:r>
              <a:rPr lang="en-US" b="1" dirty="0" smtClean="0"/>
              <a:t>title</a:t>
            </a:r>
            <a:r>
              <a:rPr lang="en-US" dirty="0" smtClean="0"/>
              <a:t> of the cause of the Great Depression that you best understand.</a:t>
            </a:r>
          </a:p>
          <a:p>
            <a:r>
              <a:rPr lang="en-US" dirty="0" smtClean="0"/>
              <a:t>On the other side of the notecard </a:t>
            </a:r>
            <a:r>
              <a:rPr lang="en-US" b="1" dirty="0" smtClean="0"/>
              <a:t>describe </a:t>
            </a:r>
            <a:r>
              <a:rPr lang="en-US" dirty="0" smtClean="0"/>
              <a:t>the cause:  How did this impact the economy?  Businesses? Labor?  Consumers?  </a:t>
            </a:r>
          </a:p>
          <a:p>
            <a:r>
              <a:rPr lang="en-US" b="1" dirty="0" smtClean="0"/>
              <a:t>Share</a:t>
            </a:r>
            <a:r>
              <a:rPr lang="en-US" dirty="0" smtClean="0"/>
              <a:t> your cause with someone who has a different cause.  Teach each other.</a:t>
            </a:r>
          </a:p>
          <a:p>
            <a:r>
              <a:rPr lang="en-US" dirty="0" smtClean="0"/>
              <a:t>Try and find </a:t>
            </a:r>
            <a:r>
              <a:rPr lang="en-US" b="1" dirty="0" smtClean="0"/>
              <a:t>two other </a:t>
            </a:r>
            <a:r>
              <a:rPr lang="en-US" dirty="0" smtClean="0"/>
              <a:t>people with different causes.  Share with each other.</a:t>
            </a:r>
          </a:p>
          <a:p>
            <a:r>
              <a:rPr lang="en-US" b="1" dirty="0" smtClean="0"/>
              <a:t>Report back to class.  </a:t>
            </a:r>
            <a:r>
              <a:rPr lang="en-US" dirty="0" smtClean="0"/>
              <a:t>Which causes did you best know?  Which ones do you need to review?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8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New Deal Quad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EQ:  What were the most impactful and significant New Deal agencies? </a:t>
            </a:r>
          </a:p>
          <a:p>
            <a:r>
              <a:rPr lang="en-US" dirty="0" smtClean="0"/>
              <a:t>With a partner research an assigned New Deal agency and divide the research using the quadrant guidelines of the assignment.</a:t>
            </a:r>
          </a:p>
          <a:p>
            <a:r>
              <a:rPr lang="en-US" dirty="0" smtClean="0"/>
              <a:t>Use the following websites to guide your research: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www.fdrlibrary.marist.edu/education/resources/periodictable.html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dp.la/exhibitions/exhibits/show/new-deal/relief-programs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dp.la/exhibitions/exhibits/show/new-deal/recovery-programs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newdeal.feri.org/morefeat2.htm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www.history.com/topics/new-deal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2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2238</TotalTime>
  <Words>160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The Great Depression</vt:lpstr>
      <vt:lpstr>Bellringer</vt:lpstr>
      <vt:lpstr>New Deal Quad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Depression</dc:title>
  <dc:creator>dedwards4</dc:creator>
  <cp:lastModifiedBy>dedwards4</cp:lastModifiedBy>
  <cp:revision>48</cp:revision>
  <dcterms:created xsi:type="dcterms:W3CDTF">2006-08-16T00:00:00Z</dcterms:created>
  <dcterms:modified xsi:type="dcterms:W3CDTF">2016-04-06T15:51:49Z</dcterms:modified>
</cp:coreProperties>
</file>