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2"/>
  </p:notesMasterIdLst>
  <p:sldIdLst>
    <p:sldId id="270" r:id="rId2"/>
    <p:sldId id="301" r:id="rId3"/>
    <p:sldId id="269" r:id="rId4"/>
    <p:sldId id="346" r:id="rId5"/>
    <p:sldId id="271" r:id="rId6"/>
    <p:sldId id="323" r:id="rId7"/>
    <p:sldId id="322" r:id="rId8"/>
    <p:sldId id="324" r:id="rId9"/>
    <p:sldId id="345" r:id="rId10"/>
    <p:sldId id="277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7" autoAdjust="0"/>
    <p:restoredTop sz="86323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DFB4337F-EEF4-403B-87EA-F545295AF1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78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B4710-9DF6-40BE-992C-B00F2F860A1C}" type="slidenum">
              <a:rPr lang="en-US"/>
              <a:pPr/>
              <a:t>1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44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313675-0487-4A95-9D29-D4ED7BE9DDD6}" type="slidenum">
              <a:rPr lang="en-US"/>
              <a:pPr/>
              <a:t>2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8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18A278-30D4-47EB-94B1-3EAB54EDC4B0}" type="slidenum">
              <a:rPr lang="en-US"/>
              <a:pPr/>
              <a:t>3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90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53050F-98EF-46AB-82CC-98DAB048C404}" type="slidenum">
              <a:rPr lang="en-US"/>
              <a:pPr/>
              <a:t>5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79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BBDF9-3E09-45BB-9FE1-F6671BAC5270}" type="slidenum">
              <a:rPr lang="en-US"/>
              <a:pPr/>
              <a:t>10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5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9EACC0-D035-4DCB-B5FE-8664EE5EC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D90D-5653-482C-8773-B0CF935D31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F1D9-1974-43DB-A5FD-3DAC0DAE3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DC70E01-82DD-45AA-AE4C-2626853927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8254-3DE6-42E0-9CA2-E95ED608ED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8325-9352-4574-9AF0-F8535ED717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4AF68-FFDC-4A7B-8CCD-154FE72F94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078B-D335-4997-B1D5-DD2A41207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D05CB-9676-496A-94F9-E37EDF4F3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9320DF-30A9-401A-84F2-1F70EF4DE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B665D7-CE51-4326-AC73-BC003882E1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17D4447-029C-4192-9BCD-6A599D6B7B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//upload.wikimedia.org/wikipedia/commons/b/b8/Quaker_star-T.sv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1607-1754</a:t>
            </a:r>
            <a:endParaRPr 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52625"/>
            <a:ext cx="7772400" cy="1349375"/>
          </a:xfrm>
        </p:spPr>
        <p:txBody>
          <a:bodyPr/>
          <a:lstStyle/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The Middle Colonies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Constantia" panose="02030602050306030303" pitchFamily="18" charset="0"/>
                <a:cs typeface="Times New Roman" pitchFamily="18" charset="0"/>
              </a:rPr>
              <a:t>Location, plus rich resources, helped the Middle Colonies to </a:t>
            </a:r>
            <a:r>
              <a:rPr lang="en-US" sz="3200" dirty="0" smtClean="0">
                <a:latin typeface="Constantia" panose="02030602050306030303" pitchFamily="18" charset="0"/>
                <a:cs typeface="Times New Roman" pitchFamily="18" charset="0"/>
              </a:rPr>
              <a:t>have the most prosperous family farms</a:t>
            </a:r>
            <a:endParaRPr lang="en-US" sz="3200" dirty="0">
              <a:latin typeface="Constantia" panose="02030602050306030303" pitchFamily="18" charset="0"/>
              <a:cs typeface="Times New Roman" pitchFamily="18" charset="0"/>
            </a:endParaRPr>
          </a:p>
          <a:p>
            <a:r>
              <a:rPr lang="en-US" sz="3200" dirty="0" smtClean="0"/>
              <a:t>The most diverse colonies from the beginning and after 1720 became more diverse with new immigrants from Ireland and Germany</a:t>
            </a:r>
          </a:p>
          <a:p>
            <a:r>
              <a:rPr lang="en-US" sz="3200" dirty="0" smtClean="0"/>
              <a:t>Many immigrant families arrived as indentured servants</a:t>
            </a:r>
          </a:p>
          <a:p>
            <a:r>
              <a:rPr lang="en-US" sz="3200" dirty="0" smtClean="0"/>
              <a:t>By 1760 had the two largest cities in America, Philadelphia and New York</a:t>
            </a:r>
            <a:endParaRPr lang="en-US" sz="3200" dirty="0"/>
          </a:p>
        </p:txBody>
      </p:sp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Colonies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map of Colon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416462" y="1295400"/>
            <a:ext cx="4198468" cy="51054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Constantia" panose="02030602050306030303" pitchFamily="18" charset="0"/>
                <a:cs typeface="Times New Roman" pitchFamily="18" charset="0"/>
              </a:rPr>
              <a:t>Charles II gave his brother James, the Duke of York, the territory between the Connecticut and Delaware Rivers including the Hudson Valley and Long Island</a:t>
            </a:r>
          </a:p>
          <a:p>
            <a:r>
              <a:rPr lang="en-US" sz="2000" dirty="0" smtClean="0">
                <a:latin typeface="Constantia" panose="02030602050306030303" pitchFamily="18" charset="0"/>
                <a:cs typeface="Times New Roman" pitchFamily="18" charset="0"/>
              </a:rPr>
              <a:t>This land would become the states of New Jersey and New York</a:t>
            </a:r>
          </a:p>
          <a:p>
            <a:r>
              <a:rPr lang="en-US" sz="2000" dirty="0" smtClean="0">
                <a:latin typeface="Constantia" panose="02030602050306030303" pitchFamily="18" charset="0"/>
                <a:cs typeface="Times New Roman" pitchFamily="18" charset="0"/>
              </a:rPr>
              <a:t>In </a:t>
            </a:r>
            <a:r>
              <a:rPr lang="en-US" sz="2000" dirty="0">
                <a:latin typeface="Constantia" panose="02030602050306030303" pitchFamily="18" charset="0"/>
                <a:cs typeface="Times New Roman" pitchFamily="18" charset="0"/>
              </a:rPr>
              <a:t>1644, </a:t>
            </a:r>
            <a:r>
              <a:rPr lang="en-US" sz="2000" dirty="0" smtClean="0">
                <a:latin typeface="Constantia" panose="02030602050306030303" pitchFamily="18" charset="0"/>
                <a:cs typeface="Times New Roman" pitchFamily="18" charset="0"/>
              </a:rPr>
              <a:t>James sent commissioners and a fleet to establish power over the Dutch colony already there</a:t>
            </a:r>
          </a:p>
          <a:p>
            <a:r>
              <a:rPr lang="en-US" sz="2000" dirty="0" smtClean="0">
                <a:latin typeface="Constantia" panose="02030602050306030303" pitchFamily="18" charset="0"/>
                <a:cs typeface="Times New Roman" pitchFamily="18" charset="0"/>
              </a:rPr>
              <a:t>Fleet arrived and Dutch Governor Peter Stuyvesant  surrendered</a:t>
            </a:r>
          </a:p>
          <a:p>
            <a:r>
              <a:rPr lang="en-US" sz="2000" dirty="0" smtClean="0">
                <a:latin typeface="Constantia" panose="02030602050306030303" pitchFamily="18" charset="0"/>
                <a:cs typeface="Times New Roman" pitchFamily="18" charset="0"/>
              </a:rPr>
              <a:t>Dutch </a:t>
            </a:r>
            <a:r>
              <a:rPr lang="en-US" sz="2000" dirty="0">
                <a:latin typeface="Constantia" panose="02030602050306030303" pitchFamily="18" charset="0"/>
                <a:cs typeface="Times New Roman" pitchFamily="18" charset="0"/>
              </a:rPr>
              <a:t>colony of New Netherland, </a:t>
            </a:r>
            <a:r>
              <a:rPr lang="en-US" sz="2000" dirty="0" smtClean="0">
                <a:latin typeface="Constantia" panose="02030602050306030303" pitchFamily="18" charset="0"/>
                <a:cs typeface="Times New Roman" pitchFamily="18" charset="0"/>
              </a:rPr>
              <a:t>would become New York; New Amsterdam became New York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629400" y="2514600"/>
            <a:ext cx="2212975" cy="358457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 descr="BHC27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4930" y="381000"/>
            <a:ext cx="4303042" cy="6019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421783"/>
            <a:ext cx="2085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+mn-lt"/>
              </a:rPr>
              <a:t>New York</a:t>
            </a:r>
            <a:endParaRPr lang="en-US" sz="3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0772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Constantia" panose="02030602050306030303" pitchFamily="18" charset="0"/>
                <a:cs typeface="Times New Roman" pitchFamily="18" charset="0"/>
              </a:rPr>
              <a:t>Friction developed between the Dutch that remained and the English that now had control</a:t>
            </a:r>
          </a:p>
          <a:p>
            <a:r>
              <a:rPr lang="en-US" sz="2800" dirty="0">
                <a:latin typeface="Constantia" panose="02030602050306030303" pitchFamily="18" charset="0"/>
                <a:cs typeface="Times New Roman" pitchFamily="18" charset="0"/>
              </a:rPr>
              <a:t>Originally ruled by a military governor, Sir Edmund Andros, who set up all of the rules of law</a:t>
            </a:r>
          </a:p>
          <a:p>
            <a:r>
              <a:rPr lang="en-US" sz="2800" dirty="0">
                <a:latin typeface="Constantia" panose="02030602050306030303" pitchFamily="18" charset="0"/>
                <a:cs typeface="Times New Roman" pitchFamily="18" charset="0"/>
              </a:rPr>
              <a:t>To attract new settlers and please English merchants, the Duke had to give in and allow the creation of a general assembly that was </a:t>
            </a:r>
            <a:r>
              <a:rPr lang="en-US" sz="2800" dirty="0" smtClean="0">
                <a:latin typeface="Constantia" panose="02030602050306030303" pitchFamily="18" charset="0"/>
                <a:cs typeface="Times New Roman" pitchFamily="18" charset="0"/>
              </a:rPr>
              <a:t>elected</a:t>
            </a:r>
          </a:p>
          <a:p>
            <a:r>
              <a:rPr lang="en-US" sz="2800" dirty="0" smtClean="0">
                <a:latin typeface="Constantia" panose="02030602050306030303" pitchFamily="18" charset="0"/>
                <a:cs typeface="Times New Roman" pitchFamily="18" charset="0"/>
              </a:rPr>
              <a:t>Within months of receiving proprietary grant, James gave the land that would become New Jersey to two followers:  Sir George Carteret and John Berkeley</a:t>
            </a:r>
          </a:p>
          <a:p>
            <a:r>
              <a:rPr lang="en-US" sz="2800" dirty="0" smtClean="0">
                <a:latin typeface="Constantia" panose="02030602050306030303" pitchFamily="18" charset="0"/>
                <a:cs typeface="Times New Roman" pitchFamily="18" charset="0"/>
              </a:rPr>
              <a:t>Much of New Jersey’s colonial history was over land claim fights</a:t>
            </a:r>
            <a:endParaRPr lang="en-US" sz="2800" dirty="0">
              <a:latin typeface="Constantia" panose="02030602050306030303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58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63292" y="1371600"/>
            <a:ext cx="4114800" cy="5791200"/>
          </a:xfrm>
        </p:spPr>
        <p:txBody>
          <a:bodyPr>
            <a:normAutofit fontScale="62500" lnSpcReduction="20000"/>
          </a:bodyPr>
          <a:lstStyle/>
          <a:p>
            <a:r>
              <a:rPr lang="en-US" sz="3500" dirty="0" smtClean="0">
                <a:cs typeface="Times New Roman" pitchFamily="18" charset="0"/>
              </a:rPr>
              <a:t>Designed as a “holy experiment” for Quakers by </a:t>
            </a:r>
            <a:r>
              <a:rPr lang="en-US" sz="3500" dirty="0">
                <a:cs typeface="Times New Roman" pitchFamily="18" charset="0"/>
              </a:rPr>
              <a:t>William Penn </a:t>
            </a:r>
            <a:endParaRPr lang="en-US" sz="3500" dirty="0" smtClean="0">
              <a:cs typeface="Times New Roman" pitchFamily="18" charset="0"/>
            </a:endParaRPr>
          </a:p>
          <a:p>
            <a:r>
              <a:rPr lang="en-US" sz="3500" dirty="0" smtClean="0">
                <a:cs typeface="Times New Roman" pitchFamily="18" charset="0"/>
              </a:rPr>
              <a:t> Penn took an old debt owed to his father by Charles II and received a charter from the king for a proprietary colony named for his father</a:t>
            </a:r>
          </a:p>
          <a:p>
            <a:r>
              <a:rPr lang="en-US" sz="3500" dirty="0" smtClean="0">
                <a:cs typeface="Times New Roman" pitchFamily="18" charset="0"/>
              </a:rPr>
              <a:t>It was the best planned colony; Penn’s First Frame of Government was written in 1682; a council of 72 men was to be elected; as sole proprietor, Penn could work with the council to propose laws that an assembly could approve or reject; create courts and appoint judges, manage the treasury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</a:p>
          <a:p>
            <a:endParaRPr lang="en-US" sz="3200" dirty="0"/>
          </a:p>
        </p:txBody>
      </p:sp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Pennsylvania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096" y="457200"/>
            <a:ext cx="40767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69904" y="1066800"/>
            <a:ext cx="4021696" cy="5867400"/>
          </a:xfrm>
        </p:spPr>
        <p:txBody>
          <a:bodyPr>
            <a:normAutofit/>
          </a:bodyPr>
          <a:lstStyle/>
          <a:p>
            <a:r>
              <a:rPr lang="en-US" sz="2800" dirty="0">
                <a:cs typeface="Times New Roman" pitchFamily="18" charset="0"/>
              </a:rPr>
              <a:t>Quakers entered Pennsylvania unarmed; friendly relations with local Indians were important</a:t>
            </a:r>
          </a:p>
          <a:p>
            <a:r>
              <a:rPr lang="en-US" sz="2800" dirty="0">
                <a:cs typeface="Times New Roman" pitchFamily="18" charset="0"/>
              </a:rPr>
              <a:t>Capital punishment banned except for murder; granted religious freedom, trial by jury and habeas </a:t>
            </a:r>
            <a:r>
              <a:rPr lang="en-US" sz="2800" dirty="0" smtClean="0">
                <a:cs typeface="Times New Roman" pitchFamily="18" charset="0"/>
              </a:rPr>
              <a:t>corpus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Pennsylvania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54" y="838200"/>
            <a:ext cx="45910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24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49580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Made other Christians angry because of their beliefs</a:t>
            </a:r>
          </a:p>
          <a:p>
            <a:r>
              <a:rPr lang="en-US" dirty="0" smtClean="0"/>
              <a:t>Believed that God, in the form of the Inner Light, is present in all people.  People could become good by letting their light shine through.</a:t>
            </a:r>
          </a:p>
          <a:p>
            <a:r>
              <a:rPr lang="en-US" dirty="0" smtClean="0"/>
              <a:t>Believed in pacifism.  This angered Catholics and other Protestants who had found ways to justify war</a:t>
            </a:r>
          </a:p>
          <a:p>
            <a:r>
              <a:rPr lang="en-US" dirty="0" smtClean="0"/>
              <a:t>Slavery made them uncomfortable, and they would later become abolitionists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Quakers</a:t>
            </a:r>
            <a:endParaRPr lang="en-US" dirty="0"/>
          </a:p>
        </p:txBody>
      </p:sp>
      <p:pic>
        <p:nvPicPr>
          <p:cNvPr id="9218" name="Picture 2" descr="File:Quaker star-T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73379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73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718" y="1081790"/>
            <a:ext cx="8153400" cy="289560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/>
              <a:t>They began “the Lamb’s war” against human pride.  Refused to doff their hats to social </a:t>
            </a:r>
            <a:r>
              <a:rPr lang="en-US" sz="3400" dirty="0" smtClean="0"/>
              <a:t>superiors</a:t>
            </a:r>
          </a:p>
          <a:p>
            <a:r>
              <a:rPr lang="en-US" sz="3400" dirty="0" smtClean="0"/>
              <a:t>Saw no need for priests or ceremonies or religious artifacts</a:t>
            </a:r>
          </a:p>
          <a:p>
            <a:r>
              <a:rPr lang="en-US" sz="3400" dirty="0" smtClean="0"/>
              <a:t>Held </a:t>
            </a:r>
            <a:r>
              <a:rPr lang="en-US" sz="3400" dirty="0"/>
              <a:t>weekly meetings with no clergy; people spoke when the Light inspired them</a:t>
            </a:r>
            <a:r>
              <a:rPr lang="en-US" sz="3400" dirty="0" smtClean="0"/>
              <a:t>.</a:t>
            </a:r>
          </a:p>
          <a:p>
            <a:r>
              <a:rPr lang="en-US" sz="3400" dirty="0" smtClean="0"/>
              <a:t>Despised rank and outward show-dressed in plain clothes</a:t>
            </a:r>
            <a:endParaRPr lang="en-US" sz="3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Quakers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30052"/>
            <a:ext cx="3352800" cy="233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3965225"/>
            <a:ext cx="476403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Refused to accept or give titles; referred to everyone as “thee” or “thou”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Women </a:t>
            </a:r>
            <a:r>
              <a:rPr lang="en-US" sz="2400" dirty="0">
                <a:latin typeface="+mn-lt"/>
              </a:rPr>
              <a:t>enjoyed almost full equality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Treated their children with affection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6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Quakers and non-Quakers could live together with complete freedom to worship God as they chose</a:t>
            </a:r>
          </a:p>
          <a:p>
            <a:r>
              <a:rPr lang="en-US" sz="2400" dirty="0"/>
              <a:t>Penn advertised throughout Europe that he offered religious freedom and rich </a:t>
            </a:r>
            <a:r>
              <a:rPr lang="en-US" sz="2400" dirty="0" smtClean="0"/>
              <a:t>farmland</a:t>
            </a:r>
            <a:r>
              <a:rPr lang="en-US" sz="2400" dirty="0"/>
              <a:t> </a:t>
            </a:r>
            <a:r>
              <a:rPr lang="en-US" sz="2400" dirty="0" smtClean="0"/>
              <a:t>(5o acres to every master who paid for a servant to come and 50 acres to every servant when their contract expired)</a:t>
            </a:r>
          </a:p>
          <a:p>
            <a:r>
              <a:rPr lang="en-US" sz="2400" dirty="0" smtClean="0"/>
              <a:t>Population included Swedes, Finns, Dutchmen, Germans, English, Welsh, and Irish settlers</a:t>
            </a:r>
            <a:endParaRPr lang="en-US" sz="2400" dirty="0"/>
          </a:p>
          <a:p>
            <a:r>
              <a:rPr lang="en-US" sz="2400" dirty="0"/>
              <a:t>His city, Philadelphia, grew quickly.  It was the largest city in America by 1775 with 32,000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Pennsylvania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5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2115</TotalTime>
  <Words>616</Words>
  <Application>Microsoft Office PowerPoint</Application>
  <PresentationFormat>On-screen Show (4:3)</PresentationFormat>
  <Paragraphs>50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Comic Sans MS</vt:lpstr>
      <vt:lpstr>Constantia</vt:lpstr>
      <vt:lpstr>Tahoma</vt:lpstr>
      <vt:lpstr>Times New Roman</vt:lpstr>
      <vt:lpstr>Wingdings 2</vt:lpstr>
      <vt:lpstr>Paper</vt:lpstr>
      <vt:lpstr>The Middle Colonies </vt:lpstr>
      <vt:lpstr>PowerPoint Presentation</vt:lpstr>
      <vt:lpstr>PowerPoint Presentation</vt:lpstr>
      <vt:lpstr>New York</vt:lpstr>
      <vt:lpstr>Pennsylvania</vt:lpstr>
      <vt:lpstr>Pennsylvania</vt:lpstr>
      <vt:lpstr>Quakers</vt:lpstr>
      <vt:lpstr>Quakers</vt:lpstr>
      <vt:lpstr>Pennsylvania</vt:lpstr>
      <vt:lpstr>Middle Colonies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England Colonies</dc:title>
  <dc:creator>McDowell County Schools</dc:creator>
  <cp:lastModifiedBy>dedwards4</cp:lastModifiedBy>
  <cp:revision>69</cp:revision>
  <dcterms:created xsi:type="dcterms:W3CDTF">2004-09-17T18:18:02Z</dcterms:created>
  <dcterms:modified xsi:type="dcterms:W3CDTF">2015-09-07T14:40:16Z</dcterms:modified>
</cp:coreProperties>
</file>