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1" r:id="rId2"/>
    <p:sldId id="257" r:id="rId3"/>
    <p:sldId id="259" r:id="rId4"/>
    <p:sldId id="258" r:id="rId5"/>
    <p:sldId id="256" r:id="rId6"/>
    <p:sldId id="260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67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3D8D1D3-D82C-4EBD-AA58-631B3F6871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454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511163-D334-436C-8331-785F898571D7}" type="slidenum">
              <a:rPr lang="en-US"/>
              <a:pPr/>
              <a:t>5</a:t>
            </a:fld>
            <a:endParaRPr 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Lincoln at Gettysburg</a:t>
            </a:r>
          </a:p>
        </p:txBody>
      </p:sp>
    </p:spTree>
    <p:extLst>
      <p:ext uri="{BB962C8B-B14F-4D97-AF65-F5344CB8AC3E}">
        <p14:creationId xmlns:p14="http://schemas.microsoft.com/office/powerpoint/2010/main" val="2170626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88A4B-C124-4C54-80EA-060E227C98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36DA3-EB8E-4F07-84F0-582A8F66FA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B60B3-35C0-462C-ADDC-45AAD74C37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5B5B72-F7A2-4668-ABE2-6CB197293F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B9F18-B79E-4A12-9D84-C0E739B92A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70656-FF27-440A-81AA-50F2FDC732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644B7-FE10-4107-8708-135E6601F1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31A94-3A35-4C07-9CA7-D689329A9D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4F7D95-C687-447A-8F03-83A6455A2C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E588DF-ED42-43D7-9AEB-17C73D8B8F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A97C3A-5AF0-42F2-A5C6-28250D660E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5E68AA47-7C54-471B-91A3-7425F90D6C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//upload.wikimedia.org/wikipedia/commons/7/7a/Edward_Everett.jp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1/10/Lincolnatgettysburg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File:Edward Everett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533400"/>
            <a:ext cx="3390900" cy="5715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66800" y="1219200"/>
            <a:ext cx="1762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Edward Everett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152400" y="304800"/>
            <a:ext cx="8458200" cy="1470025"/>
          </a:xfrm>
        </p:spPr>
        <p:txBody>
          <a:bodyPr/>
          <a:lstStyle/>
          <a:p>
            <a:pPr eaLnBrk="1" hangingPunct="1"/>
            <a:r>
              <a:rPr lang="en-US" smtClean="0"/>
              <a:t>Start up Assignment:</a:t>
            </a:r>
            <a:br>
              <a:rPr lang="en-US" smtClean="0"/>
            </a:br>
            <a:r>
              <a:rPr lang="en-US" b="1" smtClean="0"/>
              <a:t>Lincoln’s </a:t>
            </a:r>
            <a:r>
              <a:rPr lang="en-US" b="1" i="1" smtClean="0"/>
              <a:t>Gettysburg Address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304800" y="1828800"/>
            <a:ext cx="8153400" cy="4648200"/>
          </a:xfrm>
        </p:spPr>
        <p:txBody>
          <a:bodyPr/>
          <a:lstStyle/>
          <a:p>
            <a:pPr marL="342900" indent="-342900" algn="l" eaLnBrk="1" hangingPunct="1">
              <a:buFontTx/>
              <a:buAutoNum type="arabicPeriod"/>
            </a:pPr>
            <a:r>
              <a:rPr lang="en-US" sz="2000" dirty="0" smtClean="0"/>
              <a:t>Why does Lincoln begin his eulogy to the soldiers buried at Gettysburg with a reference to “Four Score and seven years ago”?</a:t>
            </a:r>
          </a:p>
          <a:p>
            <a:pPr marL="342900" indent="-342900" algn="l" eaLnBrk="1" hangingPunct="1">
              <a:buFontTx/>
              <a:buAutoNum type="arabicPeriod"/>
            </a:pPr>
            <a:r>
              <a:rPr lang="en-US" sz="2000" dirty="0" smtClean="0"/>
              <a:t>Why does Lincoln at Gettysburg call human equality a “proposition”?</a:t>
            </a:r>
          </a:p>
          <a:p>
            <a:pPr marL="342900" indent="-342900" algn="l" eaLnBrk="1" hangingPunct="1">
              <a:buFontTx/>
              <a:buAutoNum type="arabicPeriod"/>
            </a:pPr>
            <a:r>
              <a:rPr lang="en-US" sz="2000" dirty="0" smtClean="0"/>
              <a:t>What does Lincoln mean by calling the Civil War a test of the ability of the nation to “long endure”?</a:t>
            </a:r>
          </a:p>
          <a:p>
            <a:pPr marL="342900" indent="-342900" algn="l" eaLnBrk="1" hangingPunct="1">
              <a:buFontTx/>
              <a:buAutoNum type="arabicPeriod"/>
            </a:pPr>
            <a:r>
              <a:rPr lang="en-US" sz="2000" dirty="0" smtClean="0"/>
              <a:t>What does Lincoln say is the best way for the living to honor the dead at Gettysburg?</a:t>
            </a:r>
          </a:p>
          <a:p>
            <a:pPr marL="342900" indent="-342900" algn="l" eaLnBrk="1" hangingPunct="1">
              <a:buFontTx/>
              <a:buAutoNum type="arabicPeriod"/>
            </a:pPr>
            <a:r>
              <a:rPr lang="en-US" sz="2000" dirty="0" smtClean="0"/>
              <a:t>What is “the new birth of freedom” Lincoln calls for, and how does it differ from the nation’s original birth?</a:t>
            </a:r>
          </a:p>
          <a:p>
            <a:pPr marL="342900" indent="-342900" algn="l" eaLnBrk="1" hangingPunct="1">
              <a:buFontTx/>
              <a:buAutoNum type="arabicPeriod"/>
            </a:pPr>
            <a:r>
              <a:rPr lang="en-US" sz="2000" dirty="0" smtClean="0"/>
              <a:t>Why do you think Lincoln uses “nation” repeatedly, and not the word “union” at all?</a:t>
            </a:r>
          </a:p>
          <a:p>
            <a:pPr marL="342900" indent="-342900" algn="l" eaLnBrk="1" hangingPunct="1">
              <a:buFontTx/>
              <a:buAutoNum type="arabicPeriod"/>
            </a:pPr>
            <a:r>
              <a:rPr lang="en-US" sz="2000" dirty="0" smtClean="0"/>
              <a:t>Lincoln never mentions slavery in his Gettysburg Address.  Why not?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historyplace.com/speeches/speechgfx/getty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066800"/>
            <a:ext cx="7172325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findingdulcinea.com/docroot/dulcinea/fd_images/news/on-this-day/November/President-Lincoln-Delivers-Gettysburg-Address/news/0/im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000" y="990600"/>
            <a:ext cx="8616950" cy="510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File:Lincolnatgettysburg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800" y="990600"/>
            <a:ext cx="4448175" cy="48768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upload.wikimedia.org/wikipedia/commons/5/5a/Gettysburg_address_1863-11-19_looking_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295400"/>
            <a:ext cx="8686800" cy="39684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143</Words>
  <Application>Microsoft Office PowerPoint</Application>
  <PresentationFormat>On-screen Show (4:3)</PresentationFormat>
  <Paragraphs>11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Default Design</vt:lpstr>
      <vt:lpstr>PowerPoint Presentation</vt:lpstr>
      <vt:lpstr>Start up Assignment: Lincoln’s Gettysburg Address</vt:lpstr>
      <vt:lpstr>PowerPoint Presentation</vt:lpstr>
      <vt:lpstr>PowerPoint Presentation</vt:lpstr>
      <vt:lpstr>PowerPoint Presentation</vt:lpstr>
      <vt:lpstr>PowerPoint Presentation</vt:lpstr>
    </vt:vector>
  </TitlesOfParts>
  <Company>Roanoke Rapids Graded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Dal Edwards</dc:creator>
  <cp:lastModifiedBy>dedwards4</cp:lastModifiedBy>
  <cp:revision>25</cp:revision>
  <dcterms:created xsi:type="dcterms:W3CDTF">2008-12-17T20:47:06Z</dcterms:created>
  <dcterms:modified xsi:type="dcterms:W3CDTF">2015-12-10T16:04:54Z</dcterms:modified>
</cp:coreProperties>
</file>