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3" r:id="rId5"/>
    <p:sldId id="259" r:id="rId6"/>
    <p:sldId id="274" r:id="rId7"/>
    <p:sldId id="262" r:id="rId8"/>
    <p:sldId id="260" r:id="rId9"/>
    <p:sldId id="263" r:id="rId10"/>
    <p:sldId id="276" r:id="rId11"/>
    <p:sldId id="277" r:id="rId12"/>
    <p:sldId id="280" r:id="rId13"/>
    <p:sldId id="281" r:id="rId14"/>
    <p:sldId id="278" r:id="rId15"/>
    <p:sldId id="267" r:id="rId16"/>
    <p:sldId id="279" r:id="rId17"/>
    <p:sldId id="268" r:id="rId18"/>
    <p:sldId id="269" r:id="rId19"/>
    <p:sldId id="283" r:id="rId20"/>
    <p:sldId id="282" r:id="rId21"/>
    <p:sldId id="288" r:id="rId22"/>
    <p:sldId id="284" r:id="rId23"/>
    <p:sldId id="285" r:id="rId24"/>
    <p:sldId id="272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4037-5FF4-4FAF-B9F0-BAC6E7FBD68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79BE-23F1-4D3C-ADAE-C164D7D2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E6E27-C6F4-4B14-9547-AD3AF5BC4BF0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IMMIGRANT: THE STRANGER AT OUR GATE.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/>
              <a:t>EMIGRANT.--Can I come in?</a:t>
            </a:r>
            <a:br>
              <a:rPr lang="en-US"/>
            </a:br>
            <a:r>
              <a:rPr lang="en-US"/>
              <a:t>UNCLE SAM.--I 'spose you can; there's no law to keep you out.</a:t>
            </a:r>
          </a:p>
          <a:p>
            <a:r>
              <a:rPr lang="en-US"/>
              <a:t>http://ehistory.osu.edu/osu/sources/</a:t>
            </a:r>
          </a:p>
        </p:txBody>
      </p:sp>
    </p:spTree>
    <p:extLst>
      <p:ext uri="{BB962C8B-B14F-4D97-AF65-F5344CB8AC3E}">
        <p14:creationId xmlns:p14="http://schemas.microsoft.com/office/powerpoint/2010/main" val="242963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E0A5E4-9D5D-4B72-9CC3-53BA3A5DB8A8}" type="datetimeFigureOut">
              <a:rPr lang="en-US" smtClean="0"/>
              <a:t>1/14/2016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Ellis_Island_in_190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Ellis_Island-2752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2/2e/Ellis_island_immigration_museum_entranc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0/08/Ellis_island_190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d/Ellis_Island_arrival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a/Ellis_Island_-_Great_Hal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f/f3/Statue-de-la-liberte-new-york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during 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7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the 1870s almost all immigrants traveled by steamship</a:t>
            </a:r>
          </a:p>
          <a:p>
            <a:r>
              <a:rPr lang="en-US" sz="2800" dirty="0" smtClean="0"/>
              <a:t>Trip across the Atlantic from Europe to about one week; Pacific crossing from Asia took about 3 weeks</a:t>
            </a:r>
          </a:p>
          <a:p>
            <a:r>
              <a:rPr lang="en-US" sz="2800" dirty="0" smtClean="0"/>
              <a:t>Many immigrants traveled in steerage, the cheapest accommodations in the holds of a cargo ship</a:t>
            </a:r>
          </a:p>
          <a:p>
            <a:r>
              <a:rPr lang="en-US" sz="2800" dirty="0" smtClean="0"/>
              <a:t>Rarely allowed on deck to breathe fresh air or exercise; exposed to lice; shared toilets</a:t>
            </a:r>
          </a:p>
          <a:p>
            <a:r>
              <a:rPr lang="en-US" sz="2800" dirty="0" smtClean="0"/>
              <a:t>Disease spread rapidly on 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Ellis Island in 19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23900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5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llis Island-275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76200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1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Ellis island immigration museum ent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620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23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dirty="0" smtClean="0"/>
              <a:t>Immigrants faced the anxiety of not knowing whether they would be admitted into the U.S.</a:t>
            </a:r>
          </a:p>
          <a:p>
            <a:r>
              <a:rPr lang="en-US" dirty="0" smtClean="0"/>
              <a:t>Had to pass inspection at immigration stations such as Castle Garden in N.Y. which was later moved to Ellis Island in N.Y. Harbor</a:t>
            </a:r>
          </a:p>
          <a:p>
            <a:r>
              <a:rPr lang="en-US" dirty="0" smtClean="0"/>
              <a:t>About 20% were detained for a day or more before being inspected</a:t>
            </a:r>
          </a:p>
          <a:p>
            <a:r>
              <a:rPr lang="en-US" dirty="0" smtClean="0"/>
              <a:t>About 2% were denied entry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5674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1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Ellis island 19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6804"/>
            <a:ext cx="7995089" cy="542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8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Processing of immigrants might take 5 hours or more</a:t>
            </a:r>
          </a:p>
          <a:p>
            <a:r>
              <a:rPr lang="en-US" sz="2400" dirty="0" smtClean="0"/>
              <a:t>Had to pass a physical examination by a doctor</a:t>
            </a:r>
          </a:p>
          <a:p>
            <a:r>
              <a:rPr lang="en-US" sz="2400" dirty="0" smtClean="0"/>
              <a:t>Anyone with a serious health problem or contagious disease such as tuberculosis, was sent home</a:t>
            </a:r>
          </a:p>
          <a:p>
            <a:r>
              <a:rPr lang="en-US" sz="2400" dirty="0" smtClean="0"/>
              <a:t>Those who passed the medical exam then reported to a government inspector</a:t>
            </a:r>
          </a:p>
          <a:p>
            <a:r>
              <a:rPr lang="en-US" sz="2400" dirty="0" smtClean="0"/>
              <a:t>Inspector checked documents and questioned immigrants to see if they met legal requirements to enter</a:t>
            </a:r>
          </a:p>
          <a:p>
            <a:r>
              <a:rPr lang="en-US" sz="2400" dirty="0" smtClean="0"/>
              <a:t>Legal requirements included proving they had never been convicted of a felony, showing that they could work, and showing that they had some money (at least $25)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Ellis Island arriv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961"/>
            <a:ext cx="6248400" cy="6419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Ellis Island - Great 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0637"/>
            <a:ext cx="8783781" cy="5852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7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657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From 1892 to 1924, Ellis Island was the chief immigration station in the U.S.</a:t>
            </a:r>
          </a:p>
          <a:p>
            <a:r>
              <a:rPr lang="en-US" sz="3200" dirty="0" smtClean="0"/>
              <a:t>17 million immigrants passed through during that time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3" y="152400"/>
            <a:ext cx="4602435" cy="56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38308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ericanyawp.com/text/wp-content/uploads/Joseph_F._Keppler_-_Uncle_Sams_lodging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4"/>
            <a:ext cx="9525000" cy="686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04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Between 1851 and 1883 about 300,000 Chinese arrived on the West Coast</a:t>
            </a:r>
          </a:p>
          <a:p>
            <a:r>
              <a:rPr lang="en-US" sz="2400" dirty="0"/>
              <a:t>Many came due to the California Gold Rush</a:t>
            </a:r>
          </a:p>
          <a:p>
            <a:r>
              <a:rPr lang="en-US" sz="2400" dirty="0"/>
              <a:t>Chinese immigrants helped build the first continental </a:t>
            </a:r>
            <a:r>
              <a:rPr lang="en-US" sz="2400" dirty="0" smtClean="0"/>
              <a:t>railroad</a:t>
            </a:r>
          </a:p>
          <a:p>
            <a:r>
              <a:rPr lang="en-US" sz="2400" dirty="0" smtClean="0"/>
              <a:t>Asians, primarily Chinese, arriving on the West Coast gained admission at Angel Island in San Francisco Bay</a:t>
            </a:r>
          </a:p>
          <a:p>
            <a:r>
              <a:rPr lang="en-US" sz="2400" dirty="0" smtClean="0"/>
              <a:t>Between 1910 and 1940 about 50,000 Chinese immigrants entered the U.S. </a:t>
            </a:r>
          </a:p>
          <a:p>
            <a:r>
              <a:rPr lang="en-US" sz="2400" dirty="0" smtClean="0"/>
              <a:t>Processing was more difficult than Ellis Island</a:t>
            </a:r>
          </a:p>
          <a:p>
            <a:r>
              <a:rPr lang="en-US" sz="2400" dirty="0" smtClean="0"/>
              <a:t>Immigrants endured harder questioning and long detention if filthy buildings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1676401"/>
            <a:ext cx="7633490" cy="44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Once admitted to the country, immigrants faced challenge of finding a place to live, getting a job, getting along in daily life</a:t>
            </a:r>
          </a:p>
          <a:p>
            <a:r>
              <a:rPr lang="en-US" dirty="0" smtClean="0"/>
              <a:t>Tried to understand an unfamiliar language and culture</a:t>
            </a:r>
          </a:p>
          <a:p>
            <a:r>
              <a:rPr lang="en-US" dirty="0" smtClean="0"/>
              <a:t>Many sought out people who shared their own cultural values, and practiced the same religion and spoke the same language</a:t>
            </a:r>
          </a:p>
          <a:p>
            <a:r>
              <a:rPr lang="en-US" dirty="0" smtClean="0"/>
              <a:t>Many ethnic communities formed which allowed people to pool resources in order to survive (churches or synagogues, social clubs, aid societies, orphanages, old people’s homes, cemeteries)</a:t>
            </a:r>
          </a:p>
          <a:p>
            <a:r>
              <a:rPr lang="en-US" dirty="0" smtClean="0"/>
              <a:t>Hyphenated Americans-Polish-Italian-Chinese-</a:t>
            </a:r>
          </a:p>
          <a:p>
            <a:r>
              <a:rPr lang="en-US" dirty="0" smtClean="0"/>
              <a:t>Many New Immigrants did not embrace the idea of a “melting pot”; wanted to keep cultural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 during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Nativism gave rise to anti-immigrant groups and demand for immigrant restrictions</a:t>
            </a:r>
          </a:p>
          <a:p>
            <a:r>
              <a:rPr lang="en-US" dirty="0" smtClean="0"/>
              <a:t>Pro WASP</a:t>
            </a:r>
          </a:p>
          <a:p>
            <a:r>
              <a:rPr lang="en-US" dirty="0" smtClean="0"/>
              <a:t>American Protective Association founded in 1887 launched Anti-Catholic and Anti-Semitic attacks to convince colleges, businesses and social clubs to not admit Jews</a:t>
            </a:r>
          </a:p>
          <a:p>
            <a:r>
              <a:rPr lang="en-US" dirty="0" smtClean="0"/>
              <a:t>In 1897 the Immigration Restriction League convinced Congress to pass a bill requiring a literacy test for immigrants (would be vetoed)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98018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mi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2849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3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Anti-Asian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Nativism influenced the labor movement, especially in the West</a:t>
            </a:r>
          </a:p>
          <a:p>
            <a:r>
              <a:rPr lang="en-US" dirty="0" smtClean="0"/>
              <a:t>Native born workers feared jobs would go to Chinese immigrants who would accept lower wages</a:t>
            </a:r>
          </a:p>
          <a:p>
            <a:r>
              <a:rPr lang="en-US" dirty="0" smtClean="0"/>
              <a:t>Depression of 1873 increased anti-Chinese sentiment</a:t>
            </a:r>
          </a:p>
          <a:p>
            <a:r>
              <a:rPr lang="en-US" dirty="0" smtClean="0"/>
              <a:t>In 1882, Congress locked out the Chinese for 10 years by passing the </a:t>
            </a:r>
            <a:r>
              <a:rPr lang="en-US" b="1" dirty="0" smtClean="0"/>
              <a:t>Chinese Exclusion Act</a:t>
            </a:r>
          </a:p>
          <a:p>
            <a:r>
              <a:rPr lang="en-US" dirty="0" smtClean="0"/>
              <a:t>Act banned entry to all Chinese except students, teachers, merchants, tourists and government officials</a:t>
            </a:r>
          </a:p>
          <a:p>
            <a:r>
              <a:rPr lang="en-US" dirty="0" smtClean="0"/>
              <a:t>In 1892, Congress extended the law for another 10 years; In 1902 Chinese immigration was restricted indefinitely; law was not repealed until 1943</a:t>
            </a:r>
          </a:p>
          <a:p>
            <a:r>
              <a:rPr lang="en-US" b="1" dirty="0" smtClean="0"/>
              <a:t>Gentlemen’s Agreement of 1907-08</a:t>
            </a:r>
            <a:r>
              <a:rPr lang="en-US" dirty="0" smtClean="0"/>
              <a:t>; Japan’s government agreed to limit emigration of unskilled workers to U.S. in exchange for the repeal of San Francisco school segregation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0"/>
            <a:ext cx="5588127" cy="68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Neighborhoods?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" y="609600"/>
            <a:ext cx="850192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2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tatue-de-la-liberte-new-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09600"/>
            <a:ext cx="42862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0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Between 1870 and 1920, 20 million Europeans arrived in the United States</a:t>
            </a:r>
          </a:p>
          <a:p>
            <a:r>
              <a:rPr lang="en-US" sz="2800" dirty="0" smtClean="0"/>
              <a:t>Before 1890 most immigrants came from countries in western and northern Europe</a:t>
            </a:r>
          </a:p>
          <a:p>
            <a:r>
              <a:rPr lang="en-US" sz="2800" dirty="0" smtClean="0"/>
              <a:t>By the 1890s more immigrants came from southern and eastern Europe</a:t>
            </a:r>
          </a:p>
          <a:p>
            <a:r>
              <a:rPr lang="en-US" sz="2800" dirty="0" smtClean="0"/>
              <a:t>In 1907 about 1 million people arrived from Italy, Austria-Hungary and Russia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6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8486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99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2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Push/Pull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Many immigrants left to escape religious persecution (whole Jewish villages were driven out of Russia by organized attacks, or pogroms, led by local authorities</a:t>
            </a:r>
          </a:p>
          <a:p>
            <a:r>
              <a:rPr lang="en-US" dirty="0" smtClean="0"/>
              <a:t>Many came because of population increases (Between 1800 and 1900 the population in Europe doubled to 400 million) which resulted in scarcity of land</a:t>
            </a:r>
          </a:p>
          <a:p>
            <a:r>
              <a:rPr lang="en-US" dirty="0" smtClean="0"/>
              <a:t>Spirit of revolt and reform had spread across Europe; many young Europeans sought independent lives in the U.S.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11" y="1371600"/>
            <a:ext cx="351358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3" t="-6251" r="1983" b="4935"/>
          <a:stretch/>
        </p:blipFill>
        <p:spPr bwMode="auto">
          <a:xfrm>
            <a:off x="-1447800" y="-1306285"/>
            <a:ext cx="11125200" cy="81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601</TotalTime>
  <Words>778</Words>
  <Application>Microsoft Office PowerPoint</Application>
  <PresentationFormat>On-screen Show (4:3)</PresentationFormat>
  <Paragraphs>70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Adjacency</vt:lpstr>
      <vt:lpstr>Immigration during the Gilded Age</vt:lpstr>
      <vt:lpstr>PowerPoint Presentation</vt:lpstr>
      <vt:lpstr>PowerPoint Presentation</vt:lpstr>
      <vt:lpstr>PowerPoint Presentation</vt:lpstr>
      <vt:lpstr>New Immigrants</vt:lpstr>
      <vt:lpstr>PowerPoint Presentation</vt:lpstr>
      <vt:lpstr>PowerPoint Presentation</vt:lpstr>
      <vt:lpstr>Push/Pull Factors</vt:lpstr>
      <vt:lpstr>PowerPoint Presentation</vt:lpstr>
      <vt:lpstr>A Difficult Journey</vt:lpstr>
      <vt:lpstr>PowerPoint Presentation</vt:lpstr>
      <vt:lpstr>PowerPoint Presentation</vt:lpstr>
      <vt:lpstr>PowerPoint Presentation</vt:lpstr>
      <vt:lpstr>Ellis Island</vt:lpstr>
      <vt:lpstr>PowerPoint Presentation</vt:lpstr>
      <vt:lpstr>Ellis Island</vt:lpstr>
      <vt:lpstr>PowerPoint Presentation</vt:lpstr>
      <vt:lpstr>PowerPoint Presentation</vt:lpstr>
      <vt:lpstr>Ellis Island</vt:lpstr>
      <vt:lpstr>Angel Island</vt:lpstr>
      <vt:lpstr>Angel Island</vt:lpstr>
      <vt:lpstr>Cooperation for Survival</vt:lpstr>
      <vt:lpstr>Nativism during the Gilded Age</vt:lpstr>
      <vt:lpstr>PowerPoint Presentation</vt:lpstr>
      <vt:lpstr>Anti-Asian Sentiment</vt:lpstr>
      <vt:lpstr>PowerPoint Presentation</vt:lpstr>
      <vt:lpstr>Ethnic Neighborhoods?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during the Gilded Age</dc:title>
  <dc:creator>Dal</dc:creator>
  <cp:lastModifiedBy>dedwards4</cp:lastModifiedBy>
  <cp:revision>15</cp:revision>
  <dcterms:created xsi:type="dcterms:W3CDTF">2015-02-04T01:14:00Z</dcterms:created>
  <dcterms:modified xsi:type="dcterms:W3CDTF">2016-01-14T19:34:01Z</dcterms:modified>
</cp:coreProperties>
</file>