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8" r:id="rId4"/>
    <p:sldId id="259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9/93/Kodak_pocket_camera_advertisement_1900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a/a1/Folding_Pocket_Kodak_Camera_ad_1900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 1870-1900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828"/>
            <a:ext cx="8086013" cy="62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late 19th century saw the advent of new communication technologies, including the phonograph, the telephone, and radio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rise of mass-circulation newspapers and magazines; the growth of commercialized entertainment, as well as new sports, including basketball, bicycling, and football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appearance of new transportation technologies, such as the automobile, electric trains and trolleys.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Consumerism of the Gilded 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876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Industrialism and Urbanization created a </a:t>
            </a:r>
            <a:r>
              <a:rPr lang="en-US" dirty="0" smtClean="0"/>
              <a:t>“mass consumer culture” </a:t>
            </a:r>
            <a:r>
              <a:rPr lang="en-US" dirty="0" smtClean="0"/>
              <a:t>during </a:t>
            </a:r>
            <a:r>
              <a:rPr lang="en-US" dirty="0" smtClean="0"/>
              <a:t>the Gilded Age</a:t>
            </a:r>
          </a:p>
          <a:p>
            <a:r>
              <a:rPr lang="en-US" dirty="0" smtClean="0"/>
              <a:t>lives would now be sometimes </a:t>
            </a:r>
            <a:r>
              <a:rPr lang="en-US" dirty="0" smtClean="0"/>
              <a:t>organized around buying </a:t>
            </a:r>
            <a:r>
              <a:rPr lang="en-US" dirty="0" smtClean="0"/>
              <a:t>things that satisfied desires more than needs</a:t>
            </a:r>
            <a:endParaRPr lang="en-US" dirty="0"/>
          </a:p>
        </p:txBody>
      </p:sp>
      <p:pic>
        <p:nvPicPr>
          <p:cNvPr id="16386" name="Picture 2" descr="File:Kodak pocket camera advertisement 1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3876675" cy="623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Consumerism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Products would now carry brand names so consumers could identify with them.</a:t>
            </a:r>
          </a:p>
          <a:p>
            <a:r>
              <a:rPr lang="en-US" dirty="0" smtClean="0"/>
              <a:t>Welch’s grape juice, Ivory Soap, Quaker Oates, Coca Cola, Heinz Soups all became household names</a:t>
            </a:r>
          </a:p>
          <a:p>
            <a:r>
              <a:rPr lang="en-US" dirty="0" smtClean="0"/>
              <a:t>Some brand names became so popular, they became synonymous with the product—Kodak, Kleenex</a:t>
            </a:r>
          </a:p>
          <a:p>
            <a:r>
              <a:rPr lang="en-US" dirty="0" smtClean="0"/>
              <a:t>Because of consumerism department stores would become popular during the Gilded Age</a:t>
            </a:r>
          </a:p>
        </p:txBody>
      </p:sp>
      <p:pic>
        <p:nvPicPr>
          <p:cNvPr id="1026" name="Picture 2" descr="http://3.bp.blogspot.com/_--0PTxLvnis/TScjnRzk2VI/AAAAAAAACKE/NfdhP3lLpnE/s1600/imagessears-catalog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4480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Consumerism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wide variety of consumer goods were created during this time period (new technologies, household items, clothing, foods, entertainment)</a:t>
            </a:r>
          </a:p>
          <a:p>
            <a:r>
              <a:rPr lang="en-US" dirty="0" smtClean="0"/>
              <a:t>Advertising was a prominent feature of this consumer culture</a:t>
            </a:r>
            <a:r>
              <a:rPr lang="en-US" dirty="0"/>
              <a:t> </a:t>
            </a:r>
            <a:r>
              <a:rPr lang="en-US" dirty="0" smtClean="0"/>
              <a:t>(In the past products were just local)</a:t>
            </a:r>
          </a:p>
          <a:p>
            <a:r>
              <a:rPr lang="en-US" dirty="0" smtClean="0"/>
              <a:t>Because of the 2</a:t>
            </a:r>
            <a:r>
              <a:rPr lang="en-US" baseline="30000" dirty="0" smtClean="0"/>
              <a:t>nd</a:t>
            </a:r>
            <a:r>
              <a:rPr lang="en-US" dirty="0" smtClean="0"/>
              <a:t> Industrial Revolution  consumers bought products that were made by strangers in factories far away.  </a:t>
            </a:r>
          </a:p>
        </p:txBody>
      </p:sp>
      <p:pic>
        <p:nvPicPr>
          <p:cNvPr id="17410" name="Picture 2" descr="File:Folding Pocket Kodak Camera ad 1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36576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Advertising during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Several advertising techniques were developed during the Gilded Age</a:t>
            </a:r>
          </a:p>
          <a:p>
            <a:pPr lvl="1"/>
            <a:r>
              <a:rPr lang="en-US" dirty="0" smtClean="0"/>
              <a:t>Repetition</a:t>
            </a:r>
          </a:p>
          <a:p>
            <a:pPr lvl="1"/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Bandwagon</a:t>
            </a:r>
          </a:p>
          <a:p>
            <a:pPr lvl="1"/>
            <a:r>
              <a:rPr lang="en-US" dirty="0" smtClean="0"/>
              <a:t>Promotions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482" name="Picture 2" descr="http://www.learnnc.org/lp/media/uploads/2009/07/ponds_vanishing_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200525" cy="60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41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Assignment</a:t>
            </a:r>
            <a:endParaRPr lang="en-US" dirty="0"/>
          </a:p>
        </p:txBody>
      </p:sp>
      <p:pic>
        <p:nvPicPr>
          <p:cNvPr id="21506" name="Picture 2" descr="http://blog.nyhistory.org/wp-content/uploads/2012/06/BGI-G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324350" cy="604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259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Apex</vt:lpstr>
      <vt:lpstr>Consumerism</vt:lpstr>
      <vt:lpstr>PowerPoint Presentation</vt:lpstr>
      <vt:lpstr>The Gilded Age</vt:lpstr>
      <vt:lpstr>Consumerism of the Gilded Age</vt:lpstr>
      <vt:lpstr>Consumerism of the Gilded Age</vt:lpstr>
      <vt:lpstr>Consumerism of the Gilded Age</vt:lpstr>
      <vt:lpstr>Advertising during the Gilded Age</vt:lpstr>
      <vt:lpstr>Advertising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</dc:title>
  <dc:creator>dedwards4</dc:creator>
  <cp:lastModifiedBy>Dalton Edwards</cp:lastModifiedBy>
  <cp:revision>9</cp:revision>
  <dcterms:created xsi:type="dcterms:W3CDTF">2006-08-16T00:00:00Z</dcterms:created>
  <dcterms:modified xsi:type="dcterms:W3CDTF">2015-02-05T21:24:10Z</dcterms:modified>
</cp:coreProperties>
</file>