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6"/>
  </p:handoutMasterIdLst>
  <p:sldIdLst>
    <p:sldId id="285" r:id="rId2"/>
    <p:sldId id="293" r:id="rId3"/>
    <p:sldId id="294" r:id="rId4"/>
    <p:sldId id="295" r:id="rId5"/>
    <p:sldId id="286" r:id="rId6"/>
    <p:sldId id="257" r:id="rId7"/>
    <p:sldId id="264" r:id="rId8"/>
    <p:sldId id="258" r:id="rId9"/>
    <p:sldId id="262" r:id="rId10"/>
    <p:sldId id="259" r:id="rId11"/>
    <p:sldId id="261" r:id="rId12"/>
    <p:sldId id="260" r:id="rId13"/>
    <p:sldId id="269" r:id="rId14"/>
    <p:sldId id="287" r:id="rId15"/>
    <p:sldId id="270" r:id="rId16"/>
    <p:sldId id="288" r:id="rId17"/>
    <p:sldId id="271" r:id="rId18"/>
    <p:sldId id="289" r:id="rId19"/>
    <p:sldId id="274" r:id="rId20"/>
    <p:sldId id="275" r:id="rId21"/>
    <p:sldId id="276" r:id="rId22"/>
    <p:sldId id="277" r:id="rId23"/>
    <p:sldId id="300" r:id="rId24"/>
    <p:sldId id="305" r:id="rId25"/>
    <p:sldId id="278" r:id="rId26"/>
    <p:sldId id="291" r:id="rId27"/>
    <p:sldId id="290" r:id="rId28"/>
    <p:sldId id="284" r:id="rId29"/>
    <p:sldId id="283" r:id="rId30"/>
    <p:sldId id="292" r:id="rId31"/>
    <p:sldId id="302" r:id="rId32"/>
    <p:sldId id="303" r:id="rId33"/>
    <p:sldId id="304" r:id="rId34"/>
    <p:sldId id="29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0" autoAdjust="0"/>
    <p:restoredTop sz="94660"/>
  </p:normalViewPr>
  <p:slideViewPr>
    <p:cSldViewPr>
      <p:cViewPr varScale="1">
        <p:scale>
          <a:sx n="70" d="100"/>
          <a:sy n="70" d="100"/>
        </p:scale>
        <p:origin x="9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4AB11-97BB-A844-9EC7-AB1F22958A62}"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CFAE4B34-14C2-5B43-8BD4-0530AF1D08D7}">
      <dgm:prSet phldrT="[Text]"/>
      <dgm:spPr/>
      <dgm:t>
        <a:bodyPr/>
        <a:lstStyle/>
        <a:p>
          <a:r>
            <a:rPr lang="en-US" dirty="0" smtClean="0"/>
            <a:t>Executive Branch (Powerful President)</a:t>
          </a:r>
          <a:endParaRPr lang="en-US" dirty="0"/>
        </a:p>
      </dgm:t>
    </dgm:pt>
    <dgm:pt modelId="{6672BE2E-182C-5E44-BEF2-6691F931A61D}" type="parTrans" cxnId="{6C3E61A8-B794-C146-84BA-A635882409A4}">
      <dgm:prSet/>
      <dgm:spPr/>
      <dgm:t>
        <a:bodyPr/>
        <a:lstStyle/>
        <a:p>
          <a:endParaRPr lang="en-US"/>
        </a:p>
      </dgm:t>
    </dgm:pt>
    <dgm:pt modelId="{1EE63C53-9AAB-7B4E-BF4C-0A5036F3C3AC}" type="sibTrans" cxnId="{6C3E61A8-B794-C146-84BA-A635882409A4}">
      <dgm:prSet/>
      <dgm:spPr/>
      <dgm:t>
        <a:bodyPr/>
        <a:lstStyle/>
        <a:p>
          <a:endParaRPr lang="en-US"/>
        </a:p>
      </dgm:t>
    </dgm:pt>
    <dgm:pt modelId="{0EC83741-44A0-F84D-A78B-40BA3CEBDCDB}">
      <dgm:prSet phldrT="[Text]"/>
      <dgm:spPr/>
      <dgm:t>
        <a:bodyPr/>
        <a:lstStyle/>
        <a:p>
          <a:r>
            <a:rPr lang="en-US" dirty="0" smtClean="0"/>
            <a:t>Legislative Branch </a:t>
          </a:r>
          <a:endParaRPr lang="en-US" dirty="0"/>
        </a:p>
      </dgm:t>
    </dgm:pt>
    <dgm:pt modelId="{5846B2B5-7E27-E74E-A4BB-16DDD6BD5EEF}" type="parTrans" cxnId="{62FC40F3-72E0-194C-AE0C-68A893DEED60}">
      <dgm:prSet/>
      <dgm:spPr/>
      <dgm:t>
        <a:bodyPr/>
        <a:lstStyle/>
        <a:p>
          <a:endParaRPr lang="en-US"/>
        </a:p>
      </dgm:t>
    </dgm:pt>
    <dgm:pt modelId="{5EF62E0F-4E22-904A-B183-B37CFDFB89C7}" type="sibTrans" cxnId="{62FC40F3-72E0-194C-AE0C-68A893DEED60}">
      <dgm:prSet/>
      <dgm:spPr/>
      <dgm:t>
        <a:bodyPr/>
        <a:lstStyle/>
        <a:p>
          <a:endParaRPr lang="en-US"/>
        </a:p>
      </dgm:t>
    </dgm:pt>
    <dgm:pt modelId="{B6A8E75F-B1C9-CD48-A61A-02AE9033D989}">
      <dgm:prSet phldrT="[Text]"/>
      <dgm:spPr/>
      <dgm:t>
        <a:bodyPr/>
        <a:lstStyle/>
        <a:p>
          <a:r>
            <a:rPr lang="en-US" dirty="0" smtClean="0"/>
            <a:t>House of Representatives</a:t>
          </a:r>
          <a:endParaRPr lang="en-US" dirty="0"/>
        </a:p>
      </dgm:t>
    </dgm:pt>
    <dgm:pt modelId="{729EC443-2F8F-A143-8467-4887AF1C2C25}" type="parTrans" cxnId="{B478B4FF-5556-AD4D-8E46-A1817EB3C5C6}">
      <dgm:prSet/>
      <dgm:spPr/>
      <dgm:t>
        <a:bodyPr/>
        <a:lstStyle/>
        <a:p>
          <a:endParaRPr lang="en-US"/>
        </a:p>
      </dgm:t>
    </dgm:pt>
    <dgm:pt modelId="{CD6B85DA-A610-FE42-B2FF-68D15B1F9638}" type="sibTrans" cxnId="{B478B4FF-5556-AD4D-8E46-A1817EB3C5C6}">
      <dgm:prSet/>
      <dgm:spPr/>
      <dgm:t>
        <a:bodyPr/>
        <a:lstStyle/>
        <a:p>
          <a:endParaRPr lang="en-US"/>
        </a:p>
      </dgm:t>
    </dgm:pt>
    <dgm:pt modelId="{A450ED56-A62F-E74D-81A5-2AF94ACAC937}">
      <dgm:prSet phldrT="[Text]"/>
      <dgm:spPr/>
      <dgm:t>
        <a:bodyPr/>
        <a:lstStyle/>
        <a:p>
          <a:r>
            <a:rPr lang="en-US" dirty="0" smtClean="0"/>
            <a:t>Senate</a:t>
          </a:r>
          <a:endParaRPr lang="en-US" dirty="0"/>
        </a:p>
      </dgm:t>
    </dgm:pt>
    <dgm:pt modelId="{7131D3DA-B0D6-434E-A55F-547BAEA726EE}" type="parTrans" cxnId="{3A24DCCA-8ABA-ED4C-B222-FB88E5E91A6A}">
      <dgm:prSet/>
      <dgm:spPr/>
      <dgm:t>
        <a:bodyPr/>
        <a:lstStyle/>
        <a:p>
          <a:endParaRPr lang="en-US"/>
        </a:p>
      </dgm:t>
    </dgm:pt>
    <dgm:pt modelId="{681C4A33-6617-4F46-87C7-E4F2A1F1EAE3}" type="sibTrans" cxnId="{3A24DCCA-8ABA-ED4C-B222-FB88E5E91A6A}">
      <dgm:prSet/>
      <dgm:spPr/>
      <dgm:t>
        <a:bodyPr/>
        <a:lstStyle/>
        <a:p>
          <a:endParaRPr lang="en-US"/>
        </a:p>
      </dgm:t>
    </dgm:pt>
    <dgm:pt modelId="{6A47C0DB-4EBC-1C40-A80A-A53325942517}">
      <dgm:prSet phldrT="[Text]"/>
      <dgm:spPr/>
      <dgm:t>
        <a:bodyPr/>
        <a:lstStyle/>
        <a:p>
          <a:r>
            <a:rPr lang="en-US" dirty="0" smtClean="0"/>
            <a:t>Judiciary (Federal Courts)</a:t>
          </a:r>
          <a:endParaRPr lang="en-US" dirty="0"/>
        </a:p>
      </dgm:t>
    </dgm:pt>
    <dgm:pt modelId="{51552DC6-0B6C-574B-A6DD-0B671ADC8925}" type="parTrans" cxnId="{901E4EC9-1BDF-BA48-BF28-FF9EF1580824}">
      <dgm:prSet/>
      <dgm:spPr/>
      <dgm:t>
        <a:bodyPr/>
        <a:lstStyle/>
        <a:p>
          <a:endParaRPr lang="en-US"/>
        </a:p>
      </dgm:t>
    </dgm:pt>
    <dgm:pt modelId="{F472ADEE-D65A-C844-B35E-12A3CFE9B0E5}" type="sibTrans" cxnId="{901E4EC9-1BDF-BA48-BF28-FF9EF1580824}">
      <dgm:prSet/>
      <dgm:spPr/>
      <dgm:t>
        <a:bodyPr/>
        <a:lstStyle/>
        <a:p>
          <a:endParaRPr lang="en-US"/>
        </a:p>
      </dgm:t>
    </dgm:pt>
    <dgm:pt modelId="{865BEAD7-72FD-1C46-A223-43870E988B75}">
      <dgm:prSet phldrT="[Text]"/>
      <dgm:spPr/>
      <dgm:t>
        <a:bodyPr/>
        <a:lstStyle/>
        <a:p>
          <a:r>
            <a:rPr lang="en-US" dirty="0" smtClean="0"/>
            <a:t># of Reps Based on State Population</a:t>
          </a:r>
          <a:endParaRPr lang="en-US" dirty="0"/>
        </a:p>
      </dgm:t>
    </dgm:pt>
    <dgm:pt modelId="{28E30AFB-0207-AA4E-8125-FF50F4DF977C}" type="parTrans" cxnId="{2D1B577A-CB7E-AB4E-9C7C-05639475F920}">
      <dgm:prSet/>
      <dgm:spPr/>
      <dgm:t>
        <a:bodyPr/>
        <a:lstStyle/>
        <a:p>
          <a:endParaRPr lang="en-US"/>
        </a:p>
      </dgm:t>
    </dgm:pt>
    <dgm:pt modelId="{F313D89B-01D4-B342-9A97-918272D91A99}" type="sibTrans" cxnId="{2D1B577A-CB7E-AB4E-9C7C-05639475F920}">
      <dgm:prSet/>
      <dgm:spPr/>
      <dgm:t>
        <a:bodyPr/>
        <a:lstStyle/>
        <a:p>
          <a:endParaRPr lang="en-US"/>
        </a:p>
      </dgm:t>
    </dgm:pt>
    <dgm:pt modelId="{B70813AA-90F0-9548-9EE0-E01155559631}">
      <dgm:prSet phldrT="[Text]"/>
      <dgm:spPr/>
      <dgm:t>
        <a:bodyPr/>
        <a:lstStyle/>
        <a:p>
          <a:r>
            <a:rPr lang="en-US" dirty="0" smtClean="0"/>
            <a:t># of Reps Based on State Population</a:t>
          </a:r>
          <a:endParaRPr lang="en-US" dirty="0"/>
        </a:p>
      </dgm:t>
    </dgm:pt>
    <dgm:pt modelId="{F72D82BC-C783-7648-BB5C-29801C17A538}" type="parTrans" cxnId="{F1419D33-6E0D-5F4E-BC5A-DF4A888E53FB}">
      <dgm:prSet/>
      <dgm:spPr/>
      <dgm:t>
        <a:bodyPr/>
        <a:lstStyle/>
        <a:p>
          <a:endParaRPr lang="en-US"/>
        </a:p>
      </dgm:t>
    </dgm:pt>
    <dgm:pt modelId="{68023C78-DCC6-D847-AE46-D0CB055561BC}" type="sibTrans" cxnId="{F1419D33-6E0D-5F4E-BC5A-DF4A888E53FB}">
      <dgm:prSet/>
      <dgm:spPr/>
      <dgm:t>
        <a:bodyPr/>
        <a:lstStyle/>
        <a:p>
          <a:endParaRPr lang="en-US"/>
        </a:p>
      </dgm:t>
    </dgm:pt>
    <dgm:pt modelId="{5223084D-B08F-F445-A59D-8A7F02D5A02E}" type="pres">
      <dgm:prSet presAssocID="{0F24AB11-97BB-A844-9EC7-AB1F22958A62}" presName="hierChild1" presStyleCnt="0">
        <dgm:presLayoutVars>
          <dgm:orgChart val="1"/>
          <dgm:chPref val="1"/>
          <dgm:dir/>
          <dgm:animOne val="branch"/>
          <dgm:animLvl val="lvl"/>
          <dgm:resizeHandles/>
        </dgm:presLayoutVars>
      </dgm:prSet>
      <dgm:spPr/>
      <dgm:t>
        <a:bodyPr/>
        <a:lstStyle/>
        <a:p>
          <a:endParaRPr lang="en-US"/>
        </a:p>
      </dgm:t>
    </dgm:pt>
    <dgm:pt modelId="{BACFC991-F697-1443-8741-398B33B99D6E}" type="pres">
      <dgm:prSet presAssocID="{CFAE4B34-14C2-5B43-8BD4-0530AF1D08D7}" presName="hierRoot1" presStyleCnt="0">
        <dgm:presLayoutVars>
          <dgm:hierBranch val="init"/>
        </dgm:presLayoutVars>
      </dgm:prSet>
      <dgm:spPr/>
    </dgm:pt>
    <dgm:pt modelId="{62A67D2B-4DEA-2B49-9F14-57AECE117B52}" type="pres">
      <dgm:prSet presAssocID="{CFAE4B34-14C2-5B43-8BD4-0530AF1D08D7}" presName="rootComposite1" presStyleCnt="0"/>
      <dgm:spPr/>
    </dgm:pt>
    <dgm:pt modelId="{45090AEE-4EAE-0B49-B447-0E4B61C72260}" type="pres">
      <dgm:prSet presAssocID="{CFAE4B34-14C2-5B43-8BD4-0530AF1D08D7}" presName="rootText1" presStyleLbl="node0" presStyleIdx="0" presStyleCnt="1" custLinFactNeighborX="3617" custLinFactNeighborY="-8372">
        <dgm:presLayoutVars>
          <dgm:chPref val="3"/>
        </dgm:presLayoutVars>
      </dgm:prSet>
      <dgm:spPr/>
      <dgm:t>
        <a:bodyPr/>
        <a:lstStyle/>
        <a:p>
          <a:endParaRPr lang="en-US"/>
        </a:p>
      </dgm:t>
    </dgm:pt>
    <dgm:pt modelId="{948D7B78-66FC-AA4B-87AB-1886CDDB70F6}" type="pres">
      <dgm:prSet presAssocID="{CFAE4B34-14C2-5B43-8BD4-0530AF1D08D7}" presName="rootConnector1" presStyleLbl="node1" presStyleIdx="0" presStyleCnt="0"/>
      <dgm:spPr/>
      <dgm:t>
        <a:bodyPr/>
        <a:lstStyle/>
        <a:p>
          <a:endParaRPr lang="en-US"/>
        </a:p>
      </dgm:t>
    </dgm:pt>
    <dgm:pt modelId="{01966C87-DB88-4649-A776-E1DD37456557}" type="pres">
      <dgm:prSet presAssocID="{CFAE4B34-14C2-5B43-8BD4-0530AF1D08D7}" presName="hierChild2" presStyleCnt="0"/>
      <dgm:spPr/>
    </dgm:pt>
    <dgm:pt modelId="{2757DE98-DE4B-4946-A48A-3F1BA5BDEC8A}" type="pres">
      <dgm:prSet presAssocID="{51552DC6-0B6C-574B-A6DD-0B671ADC8925}" presName="Name37" presStyleLbl="parChTrans1D2" presStyleIdx="0" presStyleCnt="2"/>
      <dgm:spPr/>
      <dgm:t>
        <a:bodyPr/>
        <a:lstStyle/>
        <a:p>
          <a:endParaRPr lang="en-US"/>
        </a:p>
      </dgm:t>
    </dgm:pt>
    <dgm:pt modelId="{AF103DC7-B7CB-A44C-A611-25FFE9E02027}" type="pres">
      <dgm:prSet presAssocID="{6A47C0DB-4EBC-1C40-A80A-A53325942517}" presName="hierRoot2" presStyleCnt="0">
        <dgm:presLayoutVars>
          <dgm:hierBranch val="init"/>
        </dgm:presLayoutVars>
      </dgm:prSet>
      <dgm:spPr/>
    </dgm:pt>
    <dgm:pt modelId="{493B2DBC-624C-2540-88E9-0197F4BF8743}" type="pres">
      <dgm:prSet presAssocID="{6A47C0DB-4EBC-1C40-A80A-A53325942517}" presName="rootComposite" presStyleCnt="0"/>
      <dgm:spPr/>
    </dgm:pt>
    <dgm:pt modelId="{CDE06F90-A97F-C143-B635-4239FFFC4387}" type="pres">
      <dgm:prSet presAssocID="{6A47C0DB-4EBC-1C40-A80A-A53325942517}" presName="rootText" presStyleLbl="node2" presStyleIdx="0" presStyleCnt="2">
        <dgm:presLayoutVars>
          <dgm:chPref val="3"/>
        </dgm:presLayoutVars>
      </dgm:prSet>
      <dgm:spPr/>
      <dgm:t>
        <a:bodyPr/>
        <a:lstStyle/>
        <a:p>
          <a:endParaRPr lang="en-US"/>
        </a:p>
      </dgm:t>
    </dgm:pt>
    <dgm:pt modelId="{7B512911-DA25-8345-876A-755395C07E33}" type="pres">
      <dgm:prSet presAssocID="{6A47C0DB-4EBC-1C40-A80A-A53325942517}" presName="rootConnector" presStyleLbl="node2" presStyleIdx="0" presStyleCnt="2"/>
      <dgm:spPr/>
      <dgm:t>
        <a:bodyPr/>
        <a:lstStyle/>
        <a:p>
          <a:endParaRPr lang="en-US"/>
        </a:p>
      </dgm:t>
    </dgm:pt>
    <dgm:pt modelId="{A3DA23BC-CB97-C245-B50C-E5039A6F432E}" type="pres">
      <dgm:prSet presAssocID="{6A47C0DB-4EBC-1C40-A80A-A53325942517}" presName="hierChild4" presStyleCnt="0"/>
      <dgm:spPr/>
    </dgm:pt>
    <dgm:pt modelId="{6B69C4C8-F906-AE46-A7A4-508AAE64E3D8}" type="pres">
      <dgm:prSet presAssocID="{6A47C0DB-4EBC-1C40-A80A-A53325942517}" presName="hierChild5" presStyleCnt="0"/>
      <dgm:spPr/>
    </dgm:pt>
    <dgm:pt modelId="{84D82666-5733-244C-A5AE-3CB198B75BC3}" type="pres">
      <dgm:prSet presAssocID="{5846B2B5-7E27-E74E-A4BB-16DDD6BD5EEF}" presName="Name37" presStyleLbl="parChTrans1D2" presStyleIdx="1" presStyleCnt="2"/>
      <dgm:spPr/>
      <dgm:t>
        <a:bodyPr/>
        <a:lstStyle/>
        <a:p>
          <a:endParaRPr lang="en-US"/>
        </a:p>
      </dgm:t>
    </dgm:pt>
    <dgm:pt modelId="{38EFC610-40F9-494D-82E3-A0138C1ED699}" type="pres">
      <dgm:prSet presAssocID="{0EC83741-44A0-F84D-A78B-40BA3CEBDCDB}" presName="hierRoot2" presStyleCnt="0">
        <dgm:presLayoutVars>
          <dgm:hierBranch val="init"/>
        </dgm:presLayoutVars>
      </dgm:prSet>
      <dgm:spPr/>
    </dgm:pt>
    <dgm:pt modelId="{FD523B9E-33B0-294D-B110-D71E054257A5}" type="pres">
      <dgm:prSet presAssocID="{0EC83741-44A0-F84D-A78B-40BA3CEBDCDB}" presName="rootComposite" presStyleCnt="0"/>
      <dgm:spPr/>
    </dgm:pt>
    <dgm:pt modelId="{4E4290FA-2A08-7E45-865F-A28C0008E9B7}" type="pres">
      <dgm:prSet presAssocID="{0EC83741-44A0-F84D-A78B-40BA3CEBDCDB}" presName="rootText" presStyleLbl="node2" presStyleIdx="1" presStyleCnt="2">
        <dgm:presLayoutVars>
          <dgm:chPref val="3"/>
        </dgm:presLayoutVars>
      </dgm:prSet>
      <dgm:spPr/>
      <dgm:t>
        <a:bodyPr/>
        <a:lstStyle/>
        <a:p>
          <a:endParaRPr lang="en-US"/>
        </a:p>
      </dgm:t>
    </dgm:pt>
    <dgm:pt modelId="{76688B14-5D49-1841-920D-FF7F431F51EF}" type="pres">
      <dgm:prSet presAssocID="{0EC83741-44A0-F84D-A78B-40BA3CEBDCDB}" presName="rootConnector" presStyleLbl="node2" presStyleIdx="1" presStyleCnt="2"/>
      <dgm:spPr/>
      <dgm:t>
        <a:bodyPr/>
        <a:lstStyle/>
        <a:p>
          <a:endParaRPr lang="en-US"/>
        </a:p>
      </dgm:t>
    </dgm:pt>
    <dgm:pt modelId="{B306C2AC-5162-6F46-B4B4-129C7B344495}" type="pres">
      <dgm:prSet presAssocID="{0EC83741-44A0-F84D-A78B-40BA3CEBDCDB}" presName="hierChild4" presStyleCnt="0"/>
      <dgm:spPr/>
    </dgm:pt>
    <dgm:pt modelId="{624F166A-33CE-AE41-BCEC-221A17931B77}" type="pres">
      <dgm:prSet presAssocID="{729EC443-2F8F-A143-8467-4887AF1C2C25}" presName="Name37" presStyleLbl="parChTrans1D3" presStyleIdx="0" presStyleCnt="2"/>
      <dgm:spPr/>
      <dgm:t>
        <a:bodyPr/>
        <a:lstStyle/>
        <a:p>
          <a:endParaRPr lang="en-US"/>
        </a:p>
      </dgm:t>
    </dgm:pt>
    <dgm:pt modelId="{A59F5753-4591-ED45-99A4-09AEB97C4109}" type="pres">
      <dgm:prSet presAssocID="{B6A8E75F-B1C9-CD48-A61A-02AE9033D989}" presName="hierRoot2" presStyleCnt="0">
        <dgm:presLayoutVars>
          <dgm:hierBranch val="init"/>
        </dgm:presLayoutVars>
      </dgm:prSet>
      <dgm:spPr/>
    </dgm:pt>
    <dgm:pt modelId="{2AE13F5B-0D32-794F-831E-A6673B7BEB7F}" type="pres">
      <dgm:prSet presAssocID="{B6A8E75F-B1C9-CD48-A61A-02AE9033D989}" presName="rootComposite" presStyleCnt="0"/>
      <dgm:spPr/>
    </dgm:pt>
    <dgm:pt modelId="{BD9954AF-1D38-8B4E-8AA4-97E932867B0A}" type="pres">
      <dgm:prSet presAssocID="{B6A8E75F-B1C9-CD48-A61A-02AE9033D989}" presName="rootText" presStyleLbl="node3" presStyleIdx="0" presStyleCnt="2">
        <dgm:presLayoutVars>
          <dgm:chPref val="3"/>
        </dgm:presLayoutVars>
      </dgm:prSet>
      <dgm:spPr/>
      <dgm:t>
        <a:bodyPr/>
        <a:lstStyle/>
        <a:p>
          <a:endParaRPr lang="en-US"/>
        </a:p>
      </dgm:t>
    </dgm:pt>
    <dgm:pt modelId="{BA2DB070-BA81-EC4C-A52F-199D4DAAD41B}" type="pres">
      <dgm:prSet presAssocID="{B6A8E75F-B1C9-CD48-A61A-02AE9033D989}" presName="rootConnector" presStyleLbl="node3" presStyleIdx="0" presStyleCnt="2"/>
      <dgm:spPr/>
      <dgm:t>
        <a:bodyPr/>
        <a:lstStyle/>
        <a:p>
          <a:endParaRPr lang="en-US"/>
        </a:p>
      </dgm:t>
    </dgm:pt>
    <dgm:pt modelId="{052984F0-7394-F64E-B14A-DA8D15CC696E}" type="pres">
      <dgm:prSet presAssocID="{B6A8E75F-B1C9-CD48-A61A-02AE9033D989}" presName="hierChild4" presStyleCnt="0"/>
      <dgm:spPr/>
    </dgm:pt>
    <dgm:pt modelId="{081B6B90-BC0A-7E4E-B370-9BA894537C7E}" type="pres">
      <dgm:prSet presAssocID="{F72D82BC-C783-7648-BB5C-29801C17A538}" presName="Name37" presStyleLbl="parChTrans1D4" presStyleIdx="0" presStyleCnt="2"/>
      <dgm:spPr/>
      <dgm:t>
        <a:bodyPr/>
        <a:lstStyle/>
        <a:p>
          <a:endParaRPr lang="en-US"/>
        </a:p>
      </dgm:t>
    </dgm:pt>
    <dgm:pt modelId="{D171B1DC-ED08-604F-AFBD-CA2FF209309F}" type="pres">
      <dgm:prSet presAssocID="{B70813AA-90F0-9548-9EE0-E01155559631}" presName="hierRoot2" presStyleCnt="0">
        <dgm:presLayoutVars>
          <dgm:hierBranch val="init"/>
        </dgm:presLayoutVars>
      </dgm:prSet>
      <dgm:spPr/>
    </dgm:pt>
    <dgm:pt modelId="{C86C227B-B702-E544-9DDC-06A460EE7197}" type="pres">
      <dgm:prSet presAssocID="{B70813AA-90F0-9548-9EE0-E01155559631}" presName="rootComposite" presStyleCnt="0"/>
      <dgm:spPr/>
    </dgm:pt>
    <dgm:pt modelId="{6E7E9D21-5867-6749-95C9-4C644D6732A9}" type="pres">
      <dgm:prSet presAssocID="{B70813AA-90F0-9548-9EE0-E01155559631}" presName="rootText" presStyleLbl="node4" presStyleIdx="0" presStyleCnt="2">
        <dgm:presLayoutVars>
          <dgm:chPref val="3"/>
        </dgm:presLayoutVars>
      </dgm:prSet>
      <dgm:spPr/>
      <dgm:t>
        <a:bodyPr/>
        <a:lstStyle/>
        <a:p>
          <a:endParaRPr lang="en-US"/>
        </a:p>
      </dgm:t>
    </dgm:pt>
    <dgm:pt modelId="{53617DAE-1805-C445-89BD-B1C45F514CBE}" type="pres">
      <dgm:prSet presAssocID="{B70813AA-90F0-9548-9EE0-E01155559631}" presName="rootConnector" presStyleLbl="node4" presStyleIdx="0" presStyleCnt="2"/>
      <dgm:spPr/>
      <dgm:t>
        <a:bodyPr/>
        <a:lstStyle/>
        <a:p>
          <a:endParaRPr lang="en-US"/>
        </a:p>
      </dgm:t>
    </dgm:pt>
    <dgm:pt modelId="{040C0639-27F6-5C40-8F7E-BE1D377AE5AD}" type="pres">
      <dgm:prSet presAssocID="{B70813AA-90F0-9548-9EE0-E01155559631}" presName="hierChild4" presStyleCnt="0"/>
      <dgm:spPr/>
    </dgm:pt>
    <dgm:pt modelId="{E8E884D4-8940-9A4B-9558-D160579E19F1}" type="pres">
      <dgm:prSet presAssocID="{B70813AA-90F0-9548-9EE0-E01155559631}" presName="hierChild5" presStyleCnt="0"/>
      <dgm:spPr/>
    </dgm:pt>
    <dgm:pt modelId="{BBFA27CF-E4A9-8E44-896F-73CC9BEEF75F}" type="pres">
      <dgm:prSet presAssocID="{B6A8E75F-B1C9-CD48-A61A-02AE9033D989}" presName="hierChild5" presStyleCnt="0"/>
      <dgm:spPr/>
    </dgm:pt>
    <dgm:pt modelId="{81FCB63E-39D2-9842-8092-5EFE18E14243}" type="pres">
      <dgm:prSet presAssocID="{7131D3DA-B0D6-434E-A55F-547BAEA726EE}" presName="Name37" presStyleLbl="parChTrans1D3" presStyleIdx="1" presStyleCnt="2"/>
      <dgm:spPr/>
      <dgm:t>
        <a:bodyPr/>
        <a:lstStyle/>
        <a:p>
          <a:endParaRPr lang="en-US"/>
        </a:p>
      </dgm:t>
    </dgm:pt>
    <dgm:pt modelId="{BACB2046-74B9-694A-AD18-7CFDF95017C8}" type="pres">
      <dgm:prSet presAssocID="{A450ED56-A62F-E74D-81A5-2AF94ACAC937}" presName="hierRoot2" presStyleCnt="0">
        <dgm:presLayoutVars>
          <dgm:hierBranch val="init"/>
        </dgm:presLayoutVars>
      </dgm:prSet>
      <dgm:spPr/>
    </dgm:pt>
    <dgm:pt modelId="{71C3C65B-89C3-A249-A44C-E4A535B6AD4A}" type="pres">
      <dgm:prSet presAssocID="{A450ED56-A62F-E74D-81A5-2AF94ACAC937}" presName="rootComposite" presStyleCnt="0"/>
      <dgm:spPr/>
    </dgm:pt>
    <dgm:pt modelId="{74D758CA-DF73-FB49-9C6B-0DC88D2CCA96}" type="pres">
      <dgm:prSet presAssocID="{A450ED56-A62F-E74D-81A5-2AF94ACAC937}" presName="rootText" presStyleLbl="node3" presStyleIdx="1" presStyleCnt="2">
        <dgm:presLayoutVars>
          <dgm:chPref val="3"/>
        </dgm:presLayoutVars>
      </dgm:prSet>
      <dgm:spPr/>
      <dgm:t>
        <a:bodyPr/>
        <a:lstStyle/>
        <a:p>
          <a:endParaRPr lang="en-US"/>
        </a:p>
      </dgm:t>
    </dgm:pt>
    <dgm:pt modelId="{672A3AD6-4BFA-014A-A13E-0FE55AE9911C}" type="pres">
      <dgm:prSet presAssocID="{A450ED56-A62F-E74D-81A5-2AF94ACAC937}" presName="rootConnector" presStyleLbl="node3" presStyleIdx="1" presStyleCnt="2"/>
      <dgm:spPr/>
      <dgm:t>
        <a:bodyPr/>
        <a:lstStyle/>
        <a:p>
          <a:endParaRPr lang="en-US"/>
        </a:p>
      </dgm:t>
    </dgm:pt>
    <dgm:pt modelId="{A4093BDE-5147-314B-9ABB-2A5B086C65D4}" type="pres">
      <dgm:prSet presAssocID="{A450ED56-A62F-E74D-81A5-2AF94ACAC937}" presName="hierChild4" presStyleCnt="0"/>
      <dgm:spPr/>
    </dgm:pt>
    <dgm:pt modelId="{A618E2F4-5ACD-294D-AEA0-4E3DF54A849E}" type="pres">
      <dgm:prSet presAssocID="{28E30AFB-0207-AA4E-8125-FF50F4DF977C}" presName="Name37" presStyleLbl="parChTrans1D4" presStyleIdx="1" presStyleCnt="2"/>
      <dgm:spPr/>
      <dgm:t>
        <a:bodyPr/>
        <a:lstStyle/>
        <a:p>
          <a:endParaRPr lang="en-US"/>
        </a:p>
      </dgm:t>
    </dgm:pt>
    <dgm:pt modelId="{904ABBA4-CFC0-F24B-B197-53EE46F3A88F}" type="pres">
      <dgm:prSet presAssocID="{865BEAD7-72FD-1C46-A223-43870E988B75}" presName="hierRoot2" presStyleCnt="0">
        <dgm:presLayoutVars>
          <dgm:hierBranch val="init"/>
        </dgm:presLayoutVars>
      </dgm:prSet>
      <dgm:spPr/>
    </dgm:pt>
    <dgm:pt modelId="{C62B5E44-6AD9-6345-8347-6081FD37FBEA}" type="pres">
      <dgm:prSet presAssocID="{865BEAD7-72FD-1C46-A223-43870E988B75}" presName="rootComposite" presStyleCnt="0"/>
      <dgm:spPr/>
    </dgm:pt>
    <dgm:pt modelId="{8A3C6C22-47E0-D246-BEA3-3AC17369D707}" type="pres">
      <dgm:prSet presAssocID="{865BEAD7-72FD-1C46-A223-43870E988B75}" presName="rootText" presStyleLbl="node4" presStyleIdx="1" presStyleCnt="2">
        <dgm:presLayoutVars>
          <dgm:chPref val="3"/>
        </dgm:presLayoutVars>
      </dgm:prSet>
      <dgm:spPr/>
      <dgm:t>
        <a:bodyPr/>
        <a:lstStyle/>
        <a:p>
          <a:endParaRPr lang="en-US"/>
        </a:p>
      </dgm:t>
    </dgm:pt>
    <dgm:pt modelId="{C8D22FFB-BF74-8D4B-801E-49298B7ECC4E}" type="pres">
      <dgm:prSet presAssocID="{865BEAD7-72FD-1C46-A223-43870E988B75}" presName="rootConnector" presStyleLbl="node4" presStyleIdx="1" presStyleCnt="2"/>
      <dgm:spPr/>
      <dgm:t>
        <a:bodyPr/>
        <a:lstStyle/>
        <a:p>
          <a:endParaRPr lang="en-US"/>
        </a:p>
      </dgm:t>
    </dgm:pt>
    <dgm:pt modelId="{638CC14D-2F4A-BD4D-8B5B-9243D5156291}" type="pres">
      <dgm:prSet presAssocID="{865BEAD7-72FD-1C46-A223-43870E988B75}" presName="hierChild4" presStyleCnt="0"/>
      <dgm:spPr/>
    </dgm:pt>
    <dgm:pt modelId="{DE5FAE8B-3F4C-E54B-957E-682876597BBD}" type="pres">
      <dgm:prSet presAssocID="{865BEAD7-72FD-1C46-A223-43870E988B75}" presName="hierChild5" presStyleCnt="0"/>
      <dgm:spPr/>
    </dgm:pt>
    <dgm:pt modelId="{88E90561-092E-914F-8888-CE3078CF4246}" type="pres">
      <dgm:prSet presAssocID="{A450ED56-A62F-E74D-81A5-2AF94ACAC937}" presName="hierChild5" presStyleCnt="0"/>
      <dgm:spPr/>
    </dgm:pt>
    <dgm:pt modelId="{530A4853-94E9-DC4D-984F-0D7A475B0EFE}" type="pres">
      <dgm:prSet presAssocID="{0EC83741-44A0-F84D-A78B-40BA3CEBDCDB}" presName="hierChild5" presStyleCnt="0"/>
      <dgm:spPr/>
    </dgm:pt>
    <dgm:pt modelId="{B2F8E146-DA83-2C4B-A8CC-241D0049907E}" type="pres">
      <dgm:prSet presAssocID="{CFAE4B34-14C2-5B43-8BD4-0530AF1D08D7}" presName="hierChild3" presStyleCnt="0"/>
      <dgm:spPr/>
    </dgm:pt>
  </dgm:ptLst>
  <dgm:cxnLst>
    <dgm:cxn modelId="{61B17CA0-2596-4516-B4CD-C045B214E750}" type="presOf" srcId="{51552DC6-0B6C-574B-A6DD-0B671ADC8925}" destId="{2757DE98-DE4B-4946-A48A-3F1BA5BDEC8A}" srcOrd="0" destOrd="0" presId="urn:microsoft.com/office/officeart/2005/8/layout/orgChart1"/>
    <dgm:cxn modelId="{3784D04A-0D85-4772-9FEF-CF26176A26C4}" type="presOf" srcId="{28E30AFB-0207-AA4E-8125-FF50F4DF977C}" destId="{A618E2F4-5ACD-294D-AEA0-4E3DF54A849E}" srcOrd="0" destOrd="0" presId="urn:microsoft.com/office/officeart/2005/8/layout/orgChart1"/>
    <dgm:cxn modelId="{62FC40F3-72E0-194C-AE0C-68A893DEED60}" srcId="{CFAE4B34-14C2-5B43-8BD4-0530AF1D08D7}" destId="{0EC83741-44A0-F84D-A78B-40BA3CEBDCDB}" srcOrd="1" destOrd="0" parTransId="{5846B2B5-7E27-E74E-A4BB-16DDD6BD5EEF}" sibTransId="{5EF62E0F-4E22-904A-B183-B37CFDFB89C7}"/>
    <dgm:cxn modelId="{21C95467-155D-4751-A872-85D1D5DD0BF0}" type="presOf" srcId="{729EC443-2F8F-A143-8467-4887AF1C2C25}" destId="{624F166A-33CE-AE41-BCEC-221A17931B77}" srcOrd="0" destOrd="0" presId="urn:microsoft.com/office/officeart/2005/8/layout/orgChart1"/>
    <dgm:cxn modelId="{6C3E61A8-B794-C146-84BA-A635882409A4}" srcId="{0F24AB11-97BB-A844-9EC7-AB1F22958A62}" destId="{CFAE4B34-14C2-5B43-8BD4-0530AF1D08D7}" srcOrd="0" destOrd="0" parTransId="{6672BE2E-182C-5E44-BEF2-6691F931A61D}" sibTransId="{1EE63C53-9AAB-7B4E-BF4C-0A5036F3C3AC}"/>
    <dgm:cxn modelId="{AADFB8BB-F277-40CD-8EDF-18431540253D}" type="presOf" srcId="{6A47C0DB-4EBC-1C40-A80A-A53325942517}" destId="{7B512911-DA25-8345-876A-755395C07E33}" srcOrd="1" destOrd="0" presId="urn:microsoft.com/office/officeart/2005/8/layout/orgChart1"/>
    <dgm:cxn modelId="{901E4EC9-1BDF-BA48-BF28-FF9EF1580824}" srcId="{CFAE4B34-14C2-5B43-8BD4-0530AF1D08D7}" destId="{6A47C0DB-4EBC-1C40-A80A-A53325942517}" srcOrd="0" destOrd="0" parTransId="{51552DC6-0B6C-574B-A6DD-0B671ADC8925}" sibTransId="{F472ADEE-D65A-C844-B35E-12A3CFE9B0E5}"/>
    <dgm:cxn modelId="{F94B6EF6-6066-42ED-8794-C8FB4FF1EC22}" type="presOf" srcId="{0F24AB11-97BB-A844-9EC7-AB1F22958A62}" destId="{5223084D-B08F-F445-A59D-8A7F02D5A02E}" srcOrd="0" destOrd="0" presId="urn:microsoft.com/office/officeart/2005/8/layout/orgChart1"/>
    <dgm:cxn modelId="{375C24CC-B92F-4082-8B19-325983775652}" type="presOf" srcId="{B6A8E75F-B1C9-CD48-A61A-02AE9033D989}" destId="{BD9954AF-1D38-8B4E-8AA4-97E932867B0A}" srcOrd="0" destOrd="0" presId="urn:microsoft.com/office/officeart/2005/8/layout/orgChart1"/>
    <dgm:cxn modelId="{B478B4FF-5556-AD4D-8E46-A1817EB3C5C6}" srcId="{0EC83741-44A0-F84D-A78B-40BA3CEBDCDB}" destId="{B6A8E75F-B1C9-CD48-A61A-02AE9033D989}" srcOrd="0" destOrd="0" parTransId="{729EC443-2F8F-A143-8467-4887AF1C2C25}" sibTransId="{CD6B85DA-A610-FE42-B2FF-68D15B1F9638}"/>
    <dgm:cxn modelId="{6FF94D36-E4BB-4E52-9073-B5DBC4C37254}" type="presOf" srcId="{F72D82BC-C783-7648-BB5C-29801C17A538}" destId="{081B6B90-BC0A-7E4E-B370-9BA894537C7E}" srcOrd="0" destOrd="0" presId="urn:microsoft.com/office/officeart/2005/8/layout/orgChart1"/>
    <dgm:cxn modelId="{21D2614F-3B8F-4B54-855E-6FFBEF9EB658}" type="presOf" srcId="{865BEAD7-72FD-1C46-A223-43870E988B75}" destId="{C8D22FFB-BF74-8D4B-801E-49298B7ECC4E}" srcOrd="1" destOrd="0" presId="urn:microsoft.com/office/officeart/2005/8/layout/orgChart1"/>
    <dgm:cxn modelId="{2AD6A168-8989-4554-9039-32DCB8311B85}" type="presOf" srcId="{5846B2B5-7E27-E74E-A4BB-16DDD6BD5EEF}" destId="{84D82666-5733-244C-A5AE-3CB198B75BC3}" srcOrd="0" destOrd="0" presId="urn:microsoft.com/office/officeart/2005/8/layout/orgChart1"/>
    <dgm:cxn modelId="{F4306867-8699-48AF-BE67-BE754B85814E}" type="presOf" srcId="{6A47C0DB-4EBC-1C40-A80A-A53325942517}" destId="{CDE06F90-A97F-C143-B635-4239FFFC4387}" srcOrd="0" destOrd="0" presId="urn:microsoft.com/office/officeart/2005/8/layout/orgChart1"/>
    <dgm:cxn modelId="{EDF7DDED-591F-4961-91F7-C74A33486805}" type="presOf" srcId="{A450ED56-A62F-E74D-81A5-2AF94ACAC937}" destId="{672A3AD6-4BFA-014A-A13E-0FE55AE9911C}" srcOrd="1" destOrd="0" presId="urn:microsoft.com/office/officeart/2005/8/layout/orgChart1"/>
    <dgm:cxn modelId="{A9F3EF72-874E-47C5-BB0C-2603239985CD}" type="presOf" srcId="{B70813AA-90F0-9548-9EE0-E01155559631}" destId="{6E7E9D21-5867-6749-95C9-4C644D6732A9}" srcOrd="0" destOrd="0" presId="urn:microsoft.com/office/officeart/2005/8/layout/orgChart1"/>
    <dgm:cxn modelId="{8B1238AD-B291-4F6F-948C-EEAFFA225E2E}" type="presOf" srcId="{A450ED56-A62F-E74D-81A5-2AF94ACAC937}" destId="{74D758CA-DF73-FB49-9C6B-0DC88D2CCA96}" srcOrd="0" destOrd="0" presId="urn:microsoft.com/office/officeart/2005/8/layout/orgChart1"/>
    <dgm:cxn modelId="{132674BB-075F-43D5-BA4F-0A8799ACB5DF}" type="presOf" srcId="{B6A8E75F-B1C9-CD48-A61A-02AE9033D989}" destId="{BA2DB070-BA81-EC4C-A52F-199D4DAAD41B}" srcOrd="1" destOrd="0" presId="urn:microsoft.com/office/officeart/2005/8/layout/orgChart1"/>
    <dgm:cxn modelId="{3A24DCCA-8ABA-ED4C-B222-FB88E5E91A6A}" srcId="{0EC83741-44A0-F84D-A78B-40BA3CEBDCDB}" destId="{A450ED56-A62F-E74D-81A5-2AF94ACAC937}" srcOrd="1" destOrd="0" parTransId="{7131D3DA-B0D6-434E-A55F-547BAEA726EE}" sibTransId="{681C4A33-6617-4F46-87C7-E4F2A1F1EAE3}"/>
    <dgm:cxn modelId="{EBC4CB0F-EA8E-4E7E-96D4-333764CC322E}" type="presOf" srcId="{7131D3DA-B0D6-434E-A55F-547BAEA726EE}" destId="{81FCB63E-39D2-9842-8092-5EFE18E14243}" srcOrd="0" destOrd="0" presId="urn:microsoft.com/office/officeart/2005/8/layout/orgChart1"/>
    <dgm:cxn modelId="{2C869EA5-9774-4354-9B3A-45AEDD536983}" type="presOf" srcId="{CFAE4B34-14C2-5B43-8BD4-0530AF1D08D7}" destId="{45090AEE-4EAE-0B49-B447-0E4B61C72260}" srcOrd="0" destOrd="0" presId="urn:microsoft.com/office/officeart/2005/8/layout/orgChart1"/>
    <dgm:cxn modelId="{D4106DDA-C61F-4DCE-A7A9-50BDA53167CC}" type="presOf" srcId="{0EC83741-44A0-F84D-A78B-40BA3CEBDCDB}" destId="{76688B14-5D49-1841-920D-FF7F431F51EF}" srcOrd="1" destOrd="0" presId="urn:microsoft.com/office/officeart/2005/8/layout/orgChart1"/>
    <dgm:cxn modelId="{F25AEE0B-1CAB-4C15-8E96-62CAB8B1DFB9}" type="presOf" srcId="{B70813AA-90F0-9548-9EE0-E01155559631}" destId="{53617DAE-1805-C445-89BD-B1C45F514CBE}" srcOrd="1" destOrd="0" presId="urn:microsoft.com/office/officeart/2005/8/layout/orgChart1"/>
    <dgm:cxn modelId="{F1419D33-6E0D-5F4E-BC5A-DF4A888E53FB}" srcId="{B6A8E75F-B1C9-CD48-A61A-02AE9033D989}" destId="{B70813AA-90F0-9548-9EE0-E01155559631}" srcOrd="0" destOrd="0" parTransId="{F72D82BC-C783-7648-BB5C-29801C17A538}" sibTransId="{68023C78-DCC6-D847-AE46-D0CB055561BC}"/>
    <dgm:cxn modelId="{0C1C86B3-B262-4F73-A176-F5723F115970}" type="presOf" srcId="{0EC83741-44A0-F84D-A78B-40BA3CEBDCDB}" destId="{4E4290FA-2A08-7E45-865F-A28C0008E9B7}" srcOrd="0" destOrd="0" presId="urn:microsoft.com/office/officeart/2005/8/layout/orgChart1"/>
    <dgm:cxn modelId="{CDD3AA8E-2E5F-4BE3-82B9-1B0E45C82048}" type="presOf" srcId="{865BEAD7-72FD-1C46-A223-43870E988B75}" destId="{8A3C6C22-47E0-D246-BEA3-3AC17369D707}" srcOrd="0" destOrd="0" presId="urn:microsoft.com/office/officeart/2005/8/layout/orgChart1"/>
    <dgm:cxn modelId="{2D1B577A-CB7E-AB4E-9C7C-05639475F920}" srcId="{A450ED56-A62F-E74D-81A5-2AF94ACAC937}" destId="{865BEAD7-72FD-1C46-A223-43870E988B75}" srcOrd="0" destOrd="0" parTransId="{28E30AFB-0207-AA4E-8125-FF50F4DF977C}" sibTransId="{F313D89B-01D4-B342-9A97-918272D91A99}"/>
    <dgm:cxn modelId="{B6B98217-45D3-49AB-9881-3C9373ED58AD}" type="presOf" srcId="{CFAE4B34-14C2-5B43-8BD4-0530AF1D08D7}" destId="{948D7B78-66FC-AA4B-87AB-1886CDDB70F6}" srcOrd="1" destOrd="0" presId="urn:microsoft.com/office/officeart/2005/8/layout/orgChart1"/>
    <dgm:cxn modelId="{D08A5A81-4888-436E-9FB0-2B2E70A0DCE6}" type="presParOf" srcId="{5223084D-B08F-F445-A59D-8A7F02D5A02E}" destId="{BACFC991-F697-1443-8741-398B33B99D6E}" srcOrd="0" destOrd="0" presId="urn:microsoft.com/office/officeart/2005/8/layout/orgChart1"/>
    <dgm:cxn modelId="{E450DAD6-0990-435E-9651-702E36840675}" type="presParOf" srcId="{BACFC991-F697-1443-8741-398B33B99D6E}" destId="{62A67D2B-4DEA-2B49-9F14-57AECE117B52}" srcOrd="0" destOrd="0" presId="urn:microsoft.com/office/officeart/2005/8/layout/orgChart1"/>
    <dgm:cxn modelId="{22AAA609-8780-4A9E-A931-FF9560F971A4}" type="presParOf" srcId="{62A67D2B-4DEA-2B49-9F14-57AECE117B52}" destId="{45090AEE-4EAE-0B49-B447-0E4B61C72260}" srcOrd="0" destOrd="0" presId="urn:microsoft.com/office/officeart/2005/8/layout/orgChart1"/>
    <dgm:cxn modelId="{2763AF1E-29E8-4F60-BAEB-358B4C21DCEA}" type="presParOf" srcId="{62A67D2B-4DEA-2B49-9F14-57AECE117B52}" destId="{948D7B78-66FC-AA4B-87AB-1886CDDB70F6}" srcOrd="1" destOrd="0" presId="urn:microsoft.com/office/officeart/2005/8/layout/orgChart1"/>
    <dgm:cxn modelId="{76D331FD-0E60-40E3-A569-241052CAD633}" type="presParOf" srcId="{BACFC991-F697-1443-8741-398B33B99D6E}" destId="{01966C87-DB88-4649-A776-E1DD37456557}" srcOrd="1" destOrd="0" presId="urn:microsoft.com/office/officeart/2005/8/layout/orgChart1"/>
    <dgm:cxn modelId="{55D82DD5-5B08-4536-A8C5-27A63D80159F}" type="presParOf" srcId="{01966C87-DB88-4649-A776-E1DD37456557}" destId="{2757DE98-DE4B-4946-A48A-3F1BA5BDEC8A}" srcOrd="0" destOrd="0" presId="urn:microsoft.com/office/officeart/2005/8/layout/orgChart1"/>
    <dgm:cxn modelId="{2E3520B1-FBF9-4D16-AF0E-D8F75B24B461}" type="presParOf" srcId="{01966C87-DB88-4649-A776-E1DD37456557}" destId="{AF103DC7-B7CB-A44C-A611-25FFE9E02027}" srcOrd="1" destOrd="0" presId="urn:microsoft.com/office/officeart/2005/8/layout/orgChart1"/>
    <dgm:cxn modelId="{5317014D-2FAF-47EA-8096-0468A219F941}" type="presParOf" srcId="{AF103DC7-B7CB-A44C-A611-25FFE9E02027}" destId="{493B2DBC-624C-2540-88E9-0197F4BF8743}" srcOrd="0" destOrd="0" presId="urn:microsoft.com/office/officeart/2005/8/layout/orgChart1"/>
    <dgm:cxn modelId="{C0C9A118-AE3D-4A78-83AA-C2158AB8B1AB}" type="presParOf" srcId="{493B2DBC-624C-2540-88E9-0197F4BF8743}" destId="{CDE06F90-A97F-C143-B635-4239FFFC4387}" srcOrd="0" destOrd="0" presId="urn:microsoft.com/office/officeart/2005/8/layout/orgChart1"/>
    <dgm:cxn modelId="{8F507CE5-6227-4180-8853-BF792DC9E2F7}" type="presParOf" srcId="{493B2DBC-624C-2540-88E9-0197F4BF8743}" destId="{7B512911-DA25-8345-876A-755395C07E33}" srcOrd="1" destOrd="0" presId="urn:microsoft.com/office/officeart/2005/8/layout/orgChart1"/>
    <dgm:cxn modelId="{1DEE6CF9-D91E-4A3F-8F3A-128475028685}" type="presParOf" srcId="{AF103DC7-B7CB-A44C-A611-25FFE9E02027}" destId="{A3DA23BC-CB97-C245-B50C-E5039A6F432E}" srcOrd="1" destOrd="0" presId="urn:microsoft.com/office/officeart/2005/8/layout/orgChart1"/>
    <dgm:cxn modelId="{06224B53-401E-4802-BE10-92EE6EFA40CB}" type="presParOf" srcId="{AF103DC7-B7CB-A44C-A611-25FFE9E02027}" destId="{6B69C4C8-F906-AE46-A7A4-508AAE64E3D8}" srcOrd="2" destOrd="0" presId="urn:microsoft.com/office/officeart/2005/8/layout/orgChart1"/>
    <dgm:cxn modelId="{F5C38494-8D55-4CDC-BD69-DF6AA87CE236}" type="presParOf" srcId="{01966C87-DB88-4649-A776-E1DD37456557}" destId="{84D82666-5733-244C-A5AE-3CB198B75BC3}" srcOrd="2" destOrd="0" presId="urn:microsoft.com/office/officeart/2005/8/layout/orgChart1"/>
    <dgm:cxn modelId="{2CBDC397-5F42-480F-AAC4-1891575B642A}" type="presParOf" srcId="{01966C87-DB88-4649-A776-E1DD37456557}" destId="{38EFC610-40F9-494D-82E3-A0138C1ED699}" srcOrd="3" destOrd="0" presId="urn:microsoft.com/office/officeart/2005/8/layout/orgChart1"/>
    <dgm:cxn modelId="{A61C321C-0E0E-41D0-ADD5-D28FCB74F17D}" type="presParOf" srcId="{38EFC610-40F9-494D-82E3-A0138C1ED699}" destId="{FD523B9E-33B0-294D-B110-D71E054257A5}" srcOrd="0" destOrd="0" presId="urn:microsoft.com/office/officeart/2005/8/layout/orgChart1"/>
    <dgm:cxn modelId="{832D6283-6551-4BA3-8544-D3130BCEA374}" type="presParOf" srcId="{FD523B9E-33B0-294D-B110-D71E054257A5}" destId="{4E4290FA-2A08-7E45-865F-A28C0008E9B7}" srcOrd="0" destOrd="0" presId="urn:microsoft.com/office/officeart/2005/8/layout/orgChart1"/>
    <dgm:cxn modelId="{7E6C2495-6E9D-4B3D-ACD8-FADFE62156B7}" type="presParOf" srcId="{FD523B9E-33B0-294D-B110-D71E054257A5}" destId="{76688B14-5D49-1841-920D-FF7F431F51EF}" srcOrd="1" destOrd="0" presId="urn:microsoft.com/office/officeart/2005/8/layout/orgChart1"/>
    <dgm:cxn modelId="{CBB01FBF-9F07-4EB3-B790-50F06B40DA7D}" type="presParOf" srcId="{38EFC610-40F9-494D-82E3-A0138C1ED699}" destId="{B306C2AC-5162-6F46-B4B4-129C7B344495}" srcOrd="1" destOrd="0" presId="urn:microsoft.com/office/officeart/2005/8/layout/orgChart1"/>
    <dgm:cxn modelId="{D0967017-2B5E-47AC-91C3-CB74340C12AD}" type="presParOf" srcId="{B306C2AC-5162-6F46-B4B4-129C7B344495}" destId="{624F166A-33CE-AE41-BCEC-221A17931B77}" srcOrd="0" destOrd="0" presId="urn:microsoft.com/office/officeart/2005/8/layout/orgChart1"/>
    <dgm:cxn modelId="{8A4A25C2-01CF-4C46-BD6C-C8A51BFBF5BF}" type="presParOf" srcId="{B306C2AC-5162-6F46-B4B4-129C7B344495}" destId="{A59F5753-4591-ED45-99A4-09AEB97C4109}" srcOrd="1" destOrd="0" presId="urn:microsoft.com/office/officeart/2005/8/layout/orgChart1"/>
    <dgm:cxn modelId="{C06B19F0-2D17-42A7-A669-83FA711BDF48}" type="presParOf" srcId="{A59F5753-4591-ED45-99A4-09AEB97C4109}" destId="{2AE13F5B-0D32-794F-831E-A6673B7BEB7F}" srcOrd="0" destOrd="0" presId="urn:microsoft.com/office/officeart/2005/8/layout/orgChart1"/>
    <dgm:cxn modelId="{ABB3D945-1D4C-41EF-97C5-3E2E7B0BC873}" type="presParOf" srcId="{2AE13F5B-0D32-794F-831E-A6673B7BEB7F}" destId="{BD9954AF-1D38-8B4E-8AA4-97E932867B0A}" srcOrd="0" destOrd="0" presId="urn:microsoft.com/office/officeart/2005/8/layout/orgChart1"/>
    <dgm:cxn modelId="{96CCBBF2-BEA5-4D93-9E88-0C42A85C6437}" type="presParOf" srcId="{2AE13F5B-0D32-794F-831E-A6673B7BEB7F}" destId="{BA2DB070-BA81-EC4C-A52F-199D4DAAD41B}" srcOrd="1" destOrd="0" presId="urn:microsoft.com/office/officeart/2005/8/layout/orgChart1"/>
    <dgm:cxn modelId="{33576866-D996-4F7F-B92F-0BB1464C064C}" type="presParOf" srcId="{A59F5753-4591-ED45-99A4-09AEB97C4109}" destId="{052984F0-7394-F64E-B14A-DA8D15CC696E}" srcOrd="1" destOrd="0" presId="urn:microsoft.com/office/officeart/2005/8/layout/orgChart1"/>
    <dgm:cxn modelId="{C2A75451-7162-4E6E-8229-793CAECF9961}" type="presParOf" srcId="{052984F0-7394-F64E-B14A-DA8D15CC696E}" destId="{081B6B90-BC0A-7E4E-B370-9BA894537C7E}" srcOrd="0" destOrd="0" presId="urn:microsoft.com/office/officeart/2005/8/layout/orgChart1"/>
    <dgm:cxn modelId="{4BD6046E-DC46-4DCA-9AF3-CB234C8693C3}" type="presParOf" srcId="{052984F0-7394-F64E-B14A-DA8D15CC696E}" destId="{D171B1DC-ED08-604F-AFBD-CA2FF209309F}" srcOrd="1" destOrd="0" presId="urn:microsoft.com/office/officeart/2005/8/layout/orgChart1"/>
    <dgm:cxn modelId="{D38C1405-4167-4D3E-9E6D-DD0ADAE81DFE}" type="presParOf" srcId="{D171B1DC-ED08-604F-AFBD-CA2FF209309F}" destId="{C86C227B-B702-E544-9DDC-06A460EE7197}" srcOrd="0" destOrd="0" presId="urn:microsoft.com/office/officeart/2005/8/layout/orgChart1"/>
    <dgm:cxn modelId="{115F7FD8-D0A4-4443-86FE-3111A9BC66EA}" type="presParOf" srcId="{C86C227B-B702-E544-9DDC-06A460EE7197}" destId="{6E7E9D21-5867-6749-95C9-4C644D6732A9}" srcOrd="0" destOrd="0" presId="urn:microsoft.com/office/officeart/2005/8/layout/orgChart1"/>
    <dgm:cxn modelId="{CB7C42E3-71F1-4C04-BF50-8380E94FF311}" type="presParOf" srcId="{C86C227B-B702-E544-9DDC-06A460EE7197}" destId="{53617DAE-1805-C445-89BD-B1C45F514CBE}" srcOrd="1" destOrd="0" presId="urn:microsoft.com/office/officeart/2005/8/layout/orgChart1"/>
    <dgm:cxn modelId="{24E766E6-2D0B-4281-A25A-257063EFBC74}" type="presParOf" srcId="{D171B1DC-ED08-604F-AFBD-CA2FF209309F}" destId="{040C0639-27F6-5C40-8F7E-BE1D377AE5AD}" srcOrd="1" destOrd="0" presId="urn:microsoft.com/office/officeart/2005/8/layout/orgChart1"/>
    <dgm:cxn modelId="{2B7F151A-C5BB-4110-8B27-B6BBCDFF2634}" type="presParOf" srcId="{D171B1DC-ED08-604F-AFBD-CA2FF209309F}" destId="{E8E884D4-8940-9A4B-9558-D160579E19F1}" srcOrd="2" destOrd="0" presId="urn:microsoft.com/office/officeart/2005/8/layout/orgChart1"/>
    <dgm:cxn modelId="{DB6F534C-4384-41C3-8357-80C8DF66CBF4}" type="presParOf" srcId="{A59F5753-4591-ED45-99A4-09AEB97C4109}" destId="{BBFA27CF-E4A9-8E44-896F-73CC9BEEF75F}" srcOrd="2" destOrd="0" presId="urn:microsoft.com/office/officeart/2005/8/layout/orgChart1"/>
    <dgm:cxn modelId="{080557DB-6BD4-4BA6-A356-E49C8A4EB271}" type="presParOf" srcId="{B306C2AC-5162-6F46-B4B4-129C7B344495}" destId="{81FCB63E-39D2-9842-8092-5EFE18E14243}" srcOrd="2" destOrd="0" presId="urn:microsoft.com/office/officeart/2005/8/layout/orgChart1"/>
    <dgm:cxn modelId="{167EB66F-AD12-4E20-9865-5C024BCCC676}" type="presParOf" srcId="{B306C2AC-5162-6F46-B4B4-129C7B344495}" destId="{BACB2046-74B9-694A-AD18-7CFDF95017C8}" srcOrd="3" destOrd="0" presId="urn:microsoft.com/office/officeart/2005/8/layout/orgChart1"/>
    <dgm:cxn modelId="{413E7A89-FC25-41A8-9A23-0CC5E35C5246}" type="presParOf" srcId="{BACB2046-74B9-694A-AD18-7CFDF95017C8}" destId="{71C3C65B-89C3-A249-A44C-E4A535B6AD4A}" srcOrd="0" destOrd="0" presId="urn:microsoft.com/office/officeart/2005/8/layout/orgChart1"/>
    <dgm:cxn modelId="{12056111-5A9B-41E4-B59B-D9BD0BD1E67D}" type="presParOf" srcId="{71C3C65B-89C3-A249-A44C-E4A535B6AD4A}" destId="{74D758CA-DF73-FB49-9C6B-0DC88D2CCA96}" srcOrd="0" destOrd="0" presId="urn:microsoft.com/office/officeart/2005/8/layout/orgChart1"/>
    <dgm:cxn modelId="{0B7EA55D-FDEB-4D07-9A2F-A8726FCBFC3A}" type="presParOf" srcId="{71C3C65B-89C3-A249-A44C-E4A535B6AD4A}" destId="{672A3AD6-4BFA-014A-A13E-0FE55AE9911C}" srcOrd="1" destOrd="0" presId="urn:microsoft.com/office/officeart/2005/8/layout/orgChart1"/>
    <dgm:cxn modelId="{1CB036CF-A7CC-48D8-8233-0BB13D42BC51}" type="presParOf" srcId="{BACB2046-74B9-694A-AD18-7CFDF95017C8}" destId="{A4093BDE-5147-314B-9ABB-2A5B086C65D4}" srcOrd="1" destOrd="0" presId="urn:microsoft.com/office/officeart/2005/8/layout/orgChart1"/>
    <dgm:cxn modelId="{CEF32030-F4B5-4AB3-B51D-A63B2E68CA7E}" type="presParOf" srcId="{A4093BDE-5147-314B-9ABB-2A5B086C65D4}" destId="{A618E2F4-5ACD-294D-AEA0-4E3DF54A849E}" srcOrd="0" destOrd="0" presId="urn:microsoft.com/office/officeart/2005/8/layout/orgChart1"/>
    <dgm:cxn modelId="{75F2B956-281B-4D84-AAE8-9C731EDB0EC2}" type="presParOf" srcId="{A4093BDE-5147-314B-9ABB-2A5B086C65D4}" destId="{904ABBA4-CFC0-F24B-B197-53EE46F3A88F}" srcOrd="1" destOrd="0" presId="urn:microsoft.com/office/officeart/2005/8/layout/orgChart1"/>
    <dgm:cxn modelId="{127BB098-5159-4B18-AD26-2F4BBB389A50}" type="presParOf" srcId="{904ABBA4-CFC0-F24B-B197-53EE46F3A88F}" destId="{C62B5E44-6AD9-6345-8347-6081FD37FBEA}" srcOrd="0" destOrd="0" presId="urn:microsoft.com/office/officeart/2005/8/layout/orgChart1"/>
    <dgm:cxn modelId="{208A6B8B-780A-4076-89DC-8664DDC33B51}" type="presParOf" srcId="{C62B5E44-6AD9-6345-8347-6081FD37FBEA}" destId="{8A3C6C22-47E0-D246-BEA3-3AC17369D707}" srcOrd="0" destOrd="0" presId="urn:microsoft.com/office/officeart/2005/8/layout/orgChart1"/>
    <dgm:cxn modelId="{0BCE0E7F-8FC1-4B88-A0F5-ABCF4AA452C6}" type="presParOf" srcId="{C62B5E44-6AD9-6345-8347-6081FD37FBEA}" destId="{C8D22FFB-BF74-8D4B-801E-49298B7ECC4E}" srcOrd="1" destOrd="0" presId="urn:microsoft.com/office/officeart/2005/8/layout/orgChart1"/>
    <dgm:cxn modelId="{EEA72256-92F6-4960-A9C5-AAC8D10E23B6}" type="presParOf" srcId="{904ABBA4-CFC0-F24B-B197-53EE46F3A88F}" destId="{638CC14D-2F4A-BD4D-8B5B-9243D5156291}" srcOrd="1" destOrd="0" presId="urn:microsoft.com/office/officeart/2005/8/layout/orgChart1"/>
    <dgm:cxn modelId="{D618F91A-2568-4E4E-A39C-B6EA7C16AB75}" type="presParOf" srcId="{904ABBA4-CFC0-F24B-B197-53EE46F3A88F}" destId="{DE5FAE8B-3F4C-E54B-957E-682876597BBD}" srcOrd="2" destOrd="0" presId="urn:microsoft.com/office/officeart/2005/8/layout/orgChart1"/>
    <dgm:cxn modelId="{538FAA4C-2B0E-44E5-B800-5F4BD8630644}" type="presParOf" srcId="{BACB2046-74B9-694A-AD18-7CFDF95017C8}" destId="{88E90561-092E-914F-8888-CE3078CF4246}" srcOrd="2" destOrd="0" presId="urn:microsoft.com/office/officeart/2005/8/layout/orgChart1"/>
    <dgm:cxn modelId="{A719C9D6-0153-4548-813B-C1D1BF4ABACE}" type="presParOf" srcId="{38EFC610-40F9-494D-82E3-A0138C1ED699}" destId="{530A4853-94E9-DC4D-984F-0D7A475B0EFE}" srcOrd="2" destOrd="0" presId="urn:microsoft.com/office/officeart/2005/8/layout/orgChart1"/>
    <dgm:cxn modelId="{762C768C-2551-4264-B9BB-28F541D7BB94}" type="presParOf" srcId="{BACFC991-F697-1443-8741-398B33B99D6E}" destId="{B2F8E146-DA83-2C4B-A8CC-241D004990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AAB238-C47D-2948-AD0B-81C8EADF426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F401436-8669-3340-B1F3-324C3F4E2F5C}">
      <dgm:prSet phldrT="[Text]"/>
      <dgm:spPr/>
      <dgm:t>
        <a:bodyPr/>
        <a:lstStyle/>
        <a:p>
          <a:r>
            <a:rPr lang="en-US" dirty="0" smtClean="0"/>
            <a:t>Legislative Branch (unicameral)</a:t>
          </a:r>
          <a:endParaRPr lang="en-US" dirty="0"/>
        </a:p>
      </dgm:t>
    </dgm:pt>
    <dgm:pt modelId="{DFB11A4E-2EBD-5245-96D0-14F2115B49DB}" type="parTrans" cxnId="{8B06838C-8D94-664B-A71D-D318BF800247}">
      <dgm:prSet/>
      <dgm:spPr/>
      <dgm:t>
        <a:bodyPr/>
        <a:lstStyle/>
        <a:p>
          <a:endParaRPr lang="en-US"/>
        </a:p>
      </dgm:t>
    </dgm:pt>
    <dgm:pt modelId="{049863B2-CCF8-8049-9110-D47ED0456F3B}" type="sibTrans" cxnId="{8B06838C-8D94-664B-A71D-D318BF800247}">
      <dgm:prSet/>
      <dgm:spPr/>
      <dgm:t>
        <a:bodyPr/>
        <a:lstStyle/>
        <a:p>
          <a:endParaRPr lang="en-US"/>
        </a:p>
      </dgm:t>
    </dgm:pt>
    <dgm:pt modelId="{430AE30E-89A3-E348-9D33-47C4992ED168}">
      <dgm:prSet phldrT="[Text]"/>
      <dgm:spPr/>
      <dgm:t>
        <a:bodyPr/>
        <a:lstStyle/>
        <a:p>
          <a:r>
            <a:rPr lang="en-US" dirty="0" smtClean="0"/>
            <a:t>Executive Committee</a:t>
          </a:r>
          <a:endParaRPr lang="en-US" dirty="0"/>
        </a:p>
      </dgm:t>
    </dgm:pt>
    <dgm:pt modelId="{AAAF64A6-0EF4-E645-9558-3D1C041687EA}" type="parTrans" cxnId="{9A5952B0-C0EC-CE46-B99E-B27CA084F01F}">
      <dgm:prSet/>
      <dgm:spPr/>
      <dgm:t>
        <a:bodyPr/>
        <a:lstStyle/>
        <a:p>
          <a:endParaRPr lang="en-US"/>
        </a:p>
      </dgm:t>
    </dgm:pt>
    <dgm:pt modelId="{883D99ED-C7A2-E14D-B46A-CC4BC74DA28E}" type="sibTrans" cxnId="{9A5952B0-C0EC-CE46-B99E-B27CA084F01F}">
      <dgm:prSet/>
      <dgm:spPr/>
      <dgm:t>
        <a:bodyPr/>
        <a:lstStyle/>
        <a:p>
          <a:endParaRPr lang="en-US"/>
        </a:p>
      </dgm:t>
    </dgm:pt>
    <dgm:pt modelId="{25F9D73E-BF3F-524F-A83E-1318A0C97A45}">
      <dgm:prSet phldrT="[Text]"/>
      <dgm:spPr/>
      <dgm:t>
        <a:bodyPr/>
        <a:lstStyle/>
        <a:p>
          <a:r>
            <a:rPr lang="en-US" dirty="0" smtClean="0"/>
            <a:t># of Reps equal for all states</a:t>
          </a:r>
          <a:endParaRPr lang="en-US" dirty="0"/>
        </a:p>
      </dgm:t>
    </dgm:pt>
    <dgm:pt modelId="{FF78C356-F3B5-7D4D-86EA-D67A84D87C8F}" type="parTrans" cxnId="{28EED89C-D242-F24F-B117-3F4952979FB0}">
      <dgm:prSet/>
      <dgm:spPr/>
      <dgm:t>
        <a:bodyPr/>
        <a:lstStyle/>
        <a:p>
          <a:endParaRPr lang="en-US"/>
        </a:p>
      </dgm:t>
    </dgm:pt>
    <dgm:pt modelId="{A427CB23-EA25-EA47-A1A4-9B115AC20AEC}" type="sibTrans" cxnId="{28EED89C-D242-F24F-B117-3F4952979FB0}">
      <dgm:prSet/>
      <dgm:spPr/>
      <dgm:t>
        <a:bodyPr/>
        <a:lstStyle/>
        <a:p>
          <a:endParaRPr lang="en-US"/>
        </a:p>
      </dgm:t>
    </dgm:pt>
    <dgm:pt modelId="{74E0518E-77F6-6944-A87C-C79FD9E2D2C5}">
      <dgm:prSet phldrT="[Text]"/>
      <dgm:spPr/>
      <dgm:t>
        <a:bodyPr/>
        <a:lstStyle/>
        <a:p>
          <a:r>
            <a:rPr lang="en-US" dirty="0" smtClean="0"/>
            <a:t>No power to veto state laws</a:t>
          </a:r>
          <a:endParaRPr lang="en-US" dirty="0"/>
        </a:p>
      </dgm:t>
    </dgm:pt>
    <dgm:pt modelId="{BC98D30D-3F00-3946-B020-B60E011CBC8C}" type="parTrans" cxnId="{02288595-E5E7-3944-AA32-B4665637FBF5}">
      <dgm:prSet/>
      <dgm:spPr/>
      <dgm:t>
        <a:bodyPr/>
        <a:lstStyle/>
        <a:p>
          <a:endParaRPr lang="en-US"/>
        </a:p>
      </dgm:t>
    </dgm:pt>
    <dgm:pt modelId="{095644FB-5EC6-D94A-B82D-94BFCB629E1F}" type="sibTrans" cxnId="{02288595-E5E7-3944-AA32-B4665637FBF5}">
      <dgm:prSet/>
      <dgm:spPr/>
      <dgm:t>
        <a:bodyPr/>
        <a:lstStyle/>
        <a:p>
          <a:endParaRPr lang="en-US"/>
        </a:p>
      </dgm:t>
    </dgm:pt>
    <dgm:pt modelId="{405CC4FC-7A32-E149-AD59-22C2AEB9D16E}">
      <dgm:prSet phldrT="[Text]"/>
      <dgm:spPr/>
      <dgm:t>
        <a:bodyPr/>
        <a:lstStyle/>
        <a:p>
          <a:r>
            <a:rPr lang="en-US" dirty="0" smtClean="0"/>
            <a:t>More than one person</a:t>
          </a:r>
          <a:endParaRPr lang="en-US" dirty="0"/>
        </a:p>
      </dgm:t>
    </dgm:pt>
    <dgm:pt modelId="{6BFC6B74-6231-804D-8E8C-8A00564E734B}" type="parTrans" cxnId="{0F2DD388-AC56-1E4D-8FCA-16AC49B4C8F3}">
      <dgm:prSet/>
      <dgm:spPr/>
      <dgm:t>
        <a:bodyPr/>
        <a:lstStyle/>
        <a:p>
          <a:endParaRPr lang="en-US"/>
        </a:p>
      </dgm:t>
    </dgm:pt>
    <dgm:pt modelId="{5609C6C1-1A92-4049-A455-0045CAD42861}" type="sibTrans" cxnId="{0F2DD388-AC56-1E4D-8FCA-16AC49B4C8F3}">
      <dgm:prSet/>
      <dgm:spPr/>
      <dgm:t>
        <a:bodyPr/>
        <a:lstStyle/>
        <a:p>
          <a:endParaRPr lang="en-US"/>
        </a:p>
      </dgm:t>
    </dgm:pt>
    <dgm:pt modelId="{0BD3F8B7-605A-A547-9253-0728C2F98ECC}" type="pres">
      <dgm:prSet presAssocID="{3BAAB238-C47D-2948-AD0B-81C8EADF426D}" presName="hierChild1" presStyleCnt="0">
        <dgm:presLayoutVars>
          <dgm:orgChart val="1"/>
          <dgm:chPref val="1"/>
          <dgm:dir/>
          <dgm:animOne val="branch"/>
          <dgm:animLvl val="lvl"/>
          <dgm:resizeHandles/>
        </dgm:presLayoutVars>
      </dgm:prSet>
      <dgm:spPr/>
      <dgm:t>
        <a:bodyPr/>
        <a:lstStyle/>
        <a:p>
          <a:endParaRPr lang="en-US"/>
        </a:p>
      </dgm:t>
    </dgm:pt>
    <dgm:pt modelId="{289493BF-70C6-6648-83E9-A43D54BBDBD4}" type="pres">
      <dgm:prSet presAssocID="{3F401436-8669-3340-B1F3-324C3F4E2F5C}" presName="hierRoot1" presStyleCnt="0">
        <dgm:presLayoutVars>
          <dgm:hierBranch val="init"/>
        </dgm:presLayoutVars>
      </dgm:prSet>
      <dgm:spPr/>
    </dgm:pt>
    <dgm:pt modelId="{2A7D60FA-060D-5D4B-8814-D654E863B0AE}" type="pres">
      <dgm:prSet presAssocID="{3F401436-8669-3340-B1F3-324C3F4E2F5C}" presName="rootComposite1" presStyleCnt="0"/>
      <dgm:spPr/>
    </dgm:pt>
    <dgm:pt modelId="{64069055-C437-8F42-8ED9-500F6C02CADE}" type="pres">
      <dgm:prSet presAssocID="{3F401436-8669-3340-B1F3-324C3F4E2F5C}" presName="rootText1" presStyleLbl="node0" presStyleIdx="0" presStyleCnt="1">
        <dgm:presLayoutVars>
          <dgm:chPref val="3"/>
        </dgm:presLayoutVars>
      </dgm:prSet>
      <dgm:spPr/>
      <dgm:t>
        <a:bodyPr/>
        <a:lstStyle/>
        <a:p>
          <a:endParaRPr lang="en-US"/>
        </a:p>
      </dgm:t>
    </dgm:pt>
    <dgm:pt modelId="{E3C9B209-8AE8-7744-A0C8-6EEDF6D3DD3C}" type="pres">
      <dgm:prSet presAssocID="{3F401436-8669-3340-B1F3-324C3F4E2F5C}" presName="rootConnector1" presStyleLbl="node1" presStyleIdx="0" presStyleCnt="0"/>
      <dgm:spPr/>
      <dgm:t>
        <a:bodyPr/>
        <a:lstStyle/>
        <a:p>
          <a:endParaRPr lang="en-US"/>
        </a:p>
      </dgm:t>
    </dgm:pt>
    <dgm:pt modelId="{54668F03-44B8-3046-B739-DC174EB13FE1}" type="pres">
      <dgm:prSet presAssocID="{3F401436-8669-3340-B1F3-324C3F4E2F5C}" presName="hierChild2" presStyleCnt="0"/>
      <dgm:spPr/>
    </dgm:pt>
    <dgm:pt modelId="{3F5B3C76-75F0-974B-8BB4-5945F4ADC10D}" type="pres">
      <dgm:prSet presAssocID="{FF78C356-F3B5-7D4D-86EA-D67A84D87C8F}" presName="Name37" presStyleLbl="parChTrans1D2" presStyleIdx="0" presStyleCnt="2"/>
      <dgm:spPr/>
      <dgm:t>
        <a:bodyPr/>
        <a:lstStyle/>
        <a:p>
          <a:endParaRPr lang="en-US"/>
        </a:p>
      </dgm:t>
    </dgm:pt>
    <dgm:pt modelId="{142E578B-8029-EE48-AD88-2C0198C4D600}" type="pres">
      <dgm:prSet presAssocID="{25F9D73E-BF3F-524F-A83E-1318A0C97A45}" presName="hierRoot2" presStyleCnt="0">
        <dgm:presLayoutVars>
          <dgm:hierBranch val="init"/>
        </dgm:presLayoutVars>
      </dgm:prSet>
      <dgm:spPr/>
    </dgm:pt>
    <dgm:pt modelId="{DCFA4073-F575-6740-9F3C-EFBBD30208DC}" type="pres">
      <dgm:prSet presAssocID="{25F9D73E-BF3F-524F-A83E-1318A0C97A45}" presName="rootComposite" presStyleCnt="0"/>
      <dgm:spPr/>
    </dgm:pt>
    <dgm:pt modelId="{2E4D51CC-091D-2143-BC39-5076E1C8A4A3}" type="pres">
      <dgm:prSet presAssocID="{25F9D73E-BF3F-524F-A83E-1318A0C97A45}" presName="rootText" presStyleLbl="node2" presStyleIdx="0" presStyleCnt="2">
        <dgm:presLayoutVars>
          <dgm:chPref val="3"/>
        </dgm:presLayoutVars>
      </dgm:prSet>
      <dgm:spPr/>
      <dgm:t>
        <a:bodyPr/>
        <a:lstStyle/>
        <a:p>
          <a:endParaRPr lang="en-US"/>
        </a:p>
      </dgm:t>
    </dgm:pt>
    <dgm:pt modelId="{C4345864-D3A9-6943-8810-2C2A315C78AF}" type="pres">
      <dgm:prSet presAssocID="{25F9D73E-BF3F-524F-A83E-1318A0C97A45}" presName="rootConnector" presStyleLbl="node2" presStyleIdx="0" presStyleCnt="2"/>
      <dgm:spPr/>
      <dgm:t>
        <a:bodyPr/>
        <a:lstStyle/>
        <a:p>
          <a:endParaRPr lang="en-US"/>
        </a:p>
      </dgm:t>
    </dgm:pt>
    <dgm:pt modelId="{952186A6-B1E5-0546-919F-BF5B451C6EFE}" type="pres">
      <dgm:prSet presAssocID="{25F9D73E-BF3F-524F-A83E-1318A0C97A45}" presName="hierChild4" presStyleCnt="0"/>
      <dgm:spPr/>
    </dgm:pt>
    <dgm:pt modelId="{2C606F3B-3BAA-2B45-858B-B9C41BA97DA8}" type="pres">
      <dgm:prSet presAssocID="{25F9D73E-BF3F-524F-A83E-1318A0C97A45}" presName="hierChild5" presStyleCnt="0"/>
      <dgm:spPr/>
    </dgm:pt>
    <dgm:pt modelId="{8239084F-5905-064A-AF75-310C14526363}" type="pres">
      <dgm:prSet presAssocID="{BC98D30D-3F00-3946-B020-B60E011CBC8C}" presName="Name37" presStyleLbl="parChTrans1D2" presStyleIdx="1" presStyleCnt="2"/>
      <dgm:spPr/>
      <dgm:t>
        <a:bodyPr/>
        <a:lstStyle/>
        <a:p>
          <a:endParaRPr lang="en-US"/>
        </a:p>
      </dgm:t>
    </dgm:pt>
    <dgm:pt modelId="{E6152CCF-426D-8640-8DD2-C269F2EAFF18}" type="pres">
      <dgm:prSet presAssocID="{74E0518E-77F6-6944-A87C-C79FD9E2D2C5}" presName="hierRoot2" presStyleCnt="0">
        <dgm:presLayoutVars>
          <dgm:hierBranch val="init"/>
        </dgm:presLayoutVars>
      </dgm:prSet>
      <dgm:spPr/>
    </dgm:pt>
    <dgm:pt modelId="{CBBD2B07-4B16-5247-9642-7570A8D136CC}" type="pres">
      <dgm:prSet presAssocID="{74E0518E-77F6-6944-A87C-C79FD9E2D2C5}" presName="rootComposite" presStyleCnt="0"/>
      <dgm:spPr/>
    </dgm:pt>
    <dgm:pt modelId="{AEDCC99A-3E6E-8349-B573-80B3CF893409}" type="pres">
      <dgm:prSet presAssocID="{74E0518E-77F6-6944-A87C-C79FD9E2D2C5}" presName="rootText" presStyleLbl="node2" presStyleIdx="1" presStyleCnt="2">
        <dgm:presLayoutVars>
          <dgm:chPref val="3"/>
        </dgm:presLayoutVars>
      </dgm:prSet>
      <dgm:spPr/>
      <dgm:t>
        <a:bodyPr/>
        <a:lstStyle/>
        <a:p>
          <a:endParaRPr lang="en-US"/>
        </a:p>
      </dgm:t>
    </dgm:pt>
    <dgm:pt modelId="{BA93E8D8-6387-0747-AE26-076205B58D88}" type="pres">
      <dgm:prSet presAssocID="{74E0518E-77F6-6944-A87C-C79FD9E2D2C5}" presName="rootConnector" presStyleLbl="node2" presStyleIdx="1" presStyleCnt="2"/>
      <dgm:spPr/>
      <dgm:t>
        <a:bodyPr/>
        <a:lstStyle/>
        <a:p>
          <a:endParaRPr lang="en-US"/>
        </a:p>
      </dgm:t>
    </dgm:pt>
    <dgm:pt modelId="{4FEB933D-5912-CD48-9CED-12BF675BEB46}" type="pres">
      <dgm:prSet presAssocID="{74E0518E-77F6-6944-A87C-C79FD9E2D2C5}" presName="hierChild4" presStyleCnt="0"/>
      <dgm:spPr/>
    </dgm:pt>
    <dgm:pt modelId="{FBD6D0C2-D437-7C40-8A6B-2D3BBAF462B6}" type="pres">
      <dgm:prSet presAssocID="{AAAF64A6-0EF4-E645-9558-3D1C041687EA}" presName="Name37" presStyleLbl="parChTrans1D3" presStyleIdx="0" presStyleCnt="1"/>
      <dgm:spPr/>
      <dgm:t>
        <a:bodyPr/>
        <a:lstStyle/>
        <a:p>
          <a:endParaRPr lang="en-US"/>
        </a:p>
      </dgm:t>
    </dgm:pt>
    <dgm:pt modelId="{6A347EB8-8579-C24A-93E2-EF379A74422B}" type="pres">
      <dgm:prSet presAssocID="{430AE30E-89A3-E348-9D33-47C4992ED168}" presName="hierRoot2" presStyleCnt="0">
        <dgm:presLayoutVars>
          <dgm:hierBranch val="init"/>
        </dgm:presLayoutVars>
      </dgm:prSet>
      <dgm:spPr/>
    </dgm:pt>
    <dgm:pt modelId="{A619173C-FF02-6D4A-893E-E1D426D131B2}" type="pres">
      <dgm:prSet presAssocID="{430AE30E-89A3-E348-9D33-47C4992ED168}" presName="rootComposite" presStyleCnt="0"/>
      <dgm:spPr/>
    </dgm:pt>
    <dgm:pt modelId="{3A6D3C7F-95FF-1D44-823A-BB21E14908A6}" type="pres">
      <dgm:prSet presAssocID="{430AE30E-89A3-E348-9D33-47C4992ED168}" presName="rootText" presStyleLbl="node3" presStyleIdx="0" presStyleCnt="1">
        <dgm:presLayoutVars>
          <dgm:chPref val="3"/>
        </dgm:presLayoutVars>
      </dgm:prSet>
      <dgm:spPr/>
      <dgm:t>
        <a:bodyPr/>
        <a:lstStyle/>
        <a:p>
          <a:endParaRPr lang="en-US"/>
        </a:p>
      </dgm:t>
    </dgm:pt>
    <dgm:pt modelId="{D27A304C-8931-7745-8E54-C68708910766}" type="pres">
      <dgm:prSet presAssocID="{430AE30E-89A3-E348-9D33-47C4992ED168}" presName="rootConnector" presStyleLbl="node3" presStyleIdx="0" presStyleCnt="1"/>
      <dgm:spPr/>
      <dgm:t>
        <a:bodyPr/>
        <a:lstStyle/>
        <a:p>
          <a:endParaRPr lang="en-US"/>
        </a:p>
      </dgm:t>
    </dgm:pt>
    <dgm:pt modelId="{E37501CF-0D39-3542-8ABF-FED04F750ED9}" type="pres">
      <dgm:prSet presAssocID="{430AE30E-89A3-E348-9D33-47C4992ED168}" presName="hierChild4" presStyleCnt="0"/>
      <dgm:spPr/>
    </dgm:pt>
    <dgm:pt modelId="{24AADF3D-2CF0-2349-BC7B-0415F0069F40}" type="pres">
      <dgm:prSet presAssocID="{6BFC6B74-6231-804D-8E8C-8A00564E734B}" presName="Name37" presStyleLbl="parChTrans1D4" presStyleIdx="0" presStyleCnt="1"/>
      <dgm:spPr/>
      <dgm:t>
        <a:bodyPr/>
        <a:lstStyle/>
        <a:p>
          <a:endParaRPr lang="en-US"/>
        </a:p>
      </dgm:t>
    </dgm:pt>
    <dgm:pt modelId="{DE527283-8EEE-C848-AF06-53C1ADE30BBB}" type="pres">
      <dgm:prSet presAssocID="{405CC4FC-7A32-E149-AD59-22C2AEB9D16E}" presName="hierRoot2" presStyleCnt="0">
        <dgm:presLayoutVars>
          <dgm:hierBranch val="init"/>
        </dgm:presLayoutVars>
      </dgm:prSet>
      <dgm:spPr/>
    </dgm:pt>
    <dgm:pt modelId="{67CC3DCE-F852-7748-A219-3FC8F083839C}" type="pres">
      <dgm:prSet presAssocID="{405CC4FC-7A32-E149-AD59-22C2AEB9D16E}" presName="rootComposite" presStyleCnt="0"/>
      <dgm:spPr/>
    </dgm:pt>
    <dgm:pt modelId="{9740DBB3-00FB-E649-988C-23D131091495}" type="pres">
      <dgm:prSet presAssocID="{405CC4FC-7A32-E149-AD59-22C2AEB9D16E}" presName="rootText" presStyleLbl="node4" presStyleIdx="0" presStyleCnt="1">
        <dgm:presLayoutVars>
          <dgm:chPref val="3"/>
        </dgm:presLayoutVars>
      </dgm:prSet>
      <dgm:spPr/>
      <dgm:t>
        <a:bodyPr/>
        <a:lstStyle/>
        <a:p>
          <a:endParaRPr lang="en-US"/>
        </a:p>
      </dgm:t>
    </dgm:pt>
    <dgm:pt modelId="{26713F97-9BCA-2848-A868-2E2592BE5F6B}" type="pres">
      <dgm:prSet presAssocID="{405CC4FC-7A32-E149-AD59-22C2AEB9D16E}" presName="rootConnector" presStyleLbl="node4" presStyleIdx="0" presStyleCnt="1"/>
      <dgm:spPr/>
      <dgm:t>
        <a:bodyPr/>
        <a:lstStyle/>
        <a:p>
          <a:endParaRPr lang="en-US"/>
        </a:p>
      </dgm:t>
    </dgm:pt>
    <dgm:pt modelId="{A510099B-6E39-BA4F-9780-B4BCA54F421D}" type="pres">
      <dgm:prSet presAssocID="{405CC4FC-7A32-E149-AD59-22C2AEB9D16E}" presName="hierChild4" presStyleCnt="0"/>
      <dgm:spPr/>
    </dgm:pt>
    <dgm:pt modelId="{3965D364-8DB2-0F48-B2A2-553CA34F4DCE}" type="pres">
      <dgm:prSet presAssocID="{405CC4FC-7A32-E149-AD59-22C2AEB9D16E}" presName="hierChild5" presStyleCnt="0"/>
      <dgm:spPr/>
    </dgm:pt>
    <dgm:pt modelId="{7F21F150-994B-C94B-B2CB-D22CDF53D851}" type="pres">
      <dgm:prSet presAssocID="{430AE30E-89A3-E348-9D33-47C4992ED168}" presName="hierChild5" presStyleCnt="0"/>
      <dgm:spPr/>
    </dgm:pt>
    <dgm:pt modelId="{8A7F166E-8EDF-C54D-8EC7-83CD00AB281E}" type="pres">
      <dgm:prSet presAssocID="{74E0518E-77F6-6944-A87C-C79FD9E2D2C5}" presName="hierChild5" presStyleCnt="0"/>
      <dgm:spPr/>
    </dgm:pt>
    <dgm:pt modelId="{7AB8DEE8-1F53-0744-BB46-A3355CF24E51}" type="pres">
      <dgm:prSet presAssocID="{3F401436-8669-3340-B1F3-324C3F4E2F5C}" presName="hierChild3" presStyleCnt="0"/>
      <dgm:spPr/>
    </dgm:pt>
  </dgm:ptLst>
  <dgm:cxnLst>
    <dgm:cxn modelId="{8B06838C-8D94-664B-A71D-D318BF800247}" srcId="{3BAAB238-C47D-2948-AD0B-81C8EADF426D}" destId="{3F401436-8669-3340-B1F3-324C3F4E2F5C}" srcOrd="0" destOrd="0" parTransId="{DFB11A4E-2EBD-5245-96D0-14F2115B49DB}" sibTransId="{049863B2-CCF8-8049-9110-D47ED0456F3B}"/>
    <dgm:cxn modelId="{BF4C9CF1-1E7F-427B-BB17-DC1B63FE2893}" type="presOf" srcId="{3BAAB238-C47D-2948-AD0B-81C8EADF426D}" destId="{0BD3F8B7-605A-A547-9253-0728C2F98ECC}" srcOrd="0" destOrd="0" presId="urn:microsoft.com/office/officeart/2005/8/layout/orgChart1"/>
    <dgm:cxn modelId="{516A2D14-E072-474B-940B-9C425EDF7545}" type="presOf" srcId="{AAAF64A6-0EF4-E645-9558-3D1C041687EA}" destId="{FBD6D0C2-D437-7C40-8A6B-2D3BBAF462B6}" srcOrd="0" destOrd="0" presId="urn:microsoft.com/office/officeart/2005/8/layout/orgChart1"/>
    <dgm:cxn modelId="{8E701085-415B-4F80-A04A-D4A925FAB0F8}" type="presOf" srcId="{25F9D73E-BF3F-524F-A83E-1318A0C97A45}" destId="{C4345864-D3A9-6943-8810-2C2A315C78AF}" srcOrd="1" destOrd="0" presId="urn:microsoft.com/office/officeart/2005/8/layout/orgChart1"/>
    <dgm:cxn modelId="{C1878C11-10A4-4990-A9A7-48633A9015F1}" type="presOf" srcId="{3F401436-8669-3340-B1F3-324C3F4E2F5C}" destId="{E3C9B209-8AE8-7744-A0C8-6EEDF6D3DD3C}" srcOrd="1" destOrd="0" presId="urn:microsoft.com/office/officeart/2005/8/layout/orgChart1"/>
    <dgm:cxn modelId="{04B2CAEE-2F73-4C1D-8693-58B6E6EE9094}" type="presOf" srcId="{3F401436-8669-3340-B1F3-324C3F4E2F5C}" destId="{64069055-C437-8F42-8ED9-500F6C02CADE}" srcOrd="0" destOrd="0" presId="urn:microsoft.com/office/officeart/2005/8/layout/orgChart1"/>
    <dgm:cxn modelId="{42D3932F-EDFC-4264-AD96-E8ABA816A3C2}" type="presOf" srcId="{74E0518E-77F6-6944-A87C-C79FD9E2D2C5}" destId="{AEDCC99A-3E6E-8349-B573-80B3CF893409}" srcOrd="0" destOrd="0" presId="urn:microsoft.com/office/officeart/2005/8/layout/orgChart1"/>
    <dgm:cxn modelId="{C1B75A74-4AA8-4D07-933D-345B45B57B0B}" type="presOf" srcId="{FF78C356-F3B5-7D4D-86EA-D67A84D87C8F}" destId="{3F5B3C76-75F0-974B-8BB4-5945F4ADC10D}" srcOrd="0" destOrd="0" presId="urn:microsoft.com/office/officeart/2005/8/layout/orgChart1"/>
    <dgm:cxn modelId="{0CF5EFC1-D2EB-4038-906C-ADE9B256475E}" type="presOf" srcId="{430AE30E-89A3-E348-9D33-47C4992ED168}" destId="{3A6D3C7F-95FF-1D44-823A-BB21E14908A6}" srcOrd="0" destOrd="0" presId="urn:microsoft.com/office/officeart/2005/8/layout/orgChart1"/>
    <dgm:cxn modelId="{F79F6311-8657-486A-BF85-BB7F4E6E4CC5}" type="presOf" srcId="{430AE30E-89A3-E348-9D33-47C4992ED168}" destId="{D27A304C-8931-7745-8E54-C68708910766}" srcOrd="1" destOrd="0" presId="urn:microsoft.com/office/officeart/2005/8/layout/orgChart1"/>
    <dgm:cxn modelId="{9A5952B0-C0EC-CE46-B99E-B27CA084F01F}" srcId="{74E0518E-77F6-6944-A87C-C79FD9E2D2C5}" destId="{430AE30E-89A3-E348-9D33-47C4992ED168}" srcOrd="0" destOrd="0" parTransId="{AAAF64A6-0EF4-E645-9558-3D1C041687EA}" sibTransId="{883D99ED-C7A2-E14D-B46A-CC4BC74DA28E}"/>
    <dgm:cxn modelId="{28EED89C-D242-F24F-B117-3F4952979FB0}" srcId="{3F401436-8669-3340-B1F3-324C3F4E2F5C}" destId="{25F9D73E-BF3F-524F-A83E-1318A0C97A45}" srcOrd="0" destOrd="0" parTransId="{FF78C356-F3B5-7D4D-86EA-D67A84D87C8F}" sibTransId="{A427CB23-EA25-EA47-A1A4-9B115AC20AEC}"/>
    <dgm:cxn modelId="{A846C297-E52B-43B8-B1E2-8B7F41352347}" type="presOf" srcId="{405CC4FC-7A32-E149-AD59-22C2AEB9D16E}" destId="{26713F97-9BCA-2848-A868-2E2592BE5F6B}" srcOrd="1" destOrd="0" presId="urn:microsoft.com/office/officeart/2005/8/layout/orgChart1"/>
    <dgm:cxn modelId="{B3F002E8-79CB-4AA0-BD11-99E955B5F4D4}" type="presOf" srcId="{74E0518E-77F6-6944-A87C-C79FD9E2D2C5}" destId="{BA93E8D8-6387-0747-AE26-076205B58D88}" srcOrd="1" destOrd="0" presId="urn:microsoft.com/office/officeart/2005/8/layout/orgChart1"/>
    <dgm:cxn modelId="{8A6F33B4-BF8D-4B62-8E6F-FF31E86285B7}" type="presOf" srcId="{405CC4FC-7A32-E149-AD59-22C2AEB9D16E}" destId="{9740DBB3-00FB-E649-988C-23D131091495}" srcOrd="0" destOrd="0" presId="urn:microsoft.com/office/officeart/2005/8/layout/orgChart1"/>
    <dgm:cxn modelId="{C7A419E4-1EA4-45E0-858A-5FAFF42F679C}" type="presOf" srcId="{25F9D73E-BF3F-524F-A83E-1318A0C97A45}" destId="{2E4D51CC-091D-2143-BC39-5076E1C8A4A3}" srcOrd="0" destOrd="0" presId="urn:microsoft.com/office/officeart/2005/8/layout/orgChart1"/>
    <dgm:cxn modelId="{0F2DD388-AC56-1E4D-8FCA-16AC49B4C8F3}" srcId="{430AE30E-89A3-E348-9D33-47C4992ED168}" destId="{405CC4FC-7A32-E149-AD59-22C2AEB9D16E}" srcOrd="0" destOrd="0" parTransId="{6BFC6B74-6231-804D-8E8C-8A00564E734B}" sibTransId="{5609C6C1-1A92-4049-A455-0045CAD42861}"/>
    <dgm:cxn modelId="{A848E9B1-9418-4936-89D7-541914950C19}" type="presOf" srcId="{BC98D30D-3F00-3946-B020-B60E011CBC8C}" destId="{8239084F-5905-064A-AF75-310C14526363}" srcOrd="0" destOrd="0" presId="urn:microsoft.com/office/officeart/2005/8/layout/orgChart1"/>
    <dgm:cxn modelId="{579645C5-A528-4F22-B5F6-B9CA22664A49}" type="presOf" srcId="{6BFC6B74-6231-804D-8E8C-8A00564E734B}" destId="{24AADF3D-2CF0-2349-BC7B-0415F0069F40}" srcOrd="0" destOrd="0" presId="urn:microsoft.com/office/officeart/2005/8/layout/orgChart1"/>
    <dgm:cxn modelId="{02288595-E5E7-3944-AA32-B4665637FBF5}" srcId="{3F401436-8669-3340-B1F3-324C3F4E2F5C}" destId="{74E0518E-77F6-6944-A87C-C79FD9E2D2C5}" srcOrd="1" destOrd="0" parTransId="{BC98D30D-3F00-3946-B020-B60E011CBC8C}" sibTransId="{095644FB-5EC6-D94A-B82D-94BFCB629E1F}"/>
    <dgm:cxn modelId="{F5B0528A-60A9-4B45-A9F6-91FCF2FFA9F7}" type="presParOf" srcId="{0BD3F8B7-605A-A547-9253-0728C2F98ECC}" destId="{289493BF-70C6-6648-83E9-A43D54BBDBD4}" srcOrd="0" destOrd="0" presId="urn:microsoft.com/office/officeart/2005/8/layout/orgChart1"/>
    <dgm:cxn modelId="{9ABB4BDA-7B93-43FB-8512-747A061A0350}" type="presParOf" srcId="{289493BF-70C6-6648-83E9-A43D54BBDBD4}" destId="{2A7D60FA-060D-5D4B-8814-D654E863B0AE}" srcOrd="0" destOrd="0" presId="urn:microsoft.com/office/officeart/2005/8/layout/orgChart1"/>
    <dgm:cxn modelId="{2A5CD3DD-EC3A-4026-8111-3F0B08F476CA}" type="presParOf" srcId="{2A7D60FA-060D-5D4B-8814-D654E863B0AE}" destId="{64069055-C437-8F42-8ED9-500F6C02CADE}" srcOrd="0" destOrd="0" presId="urn:microsoft.com/office/officeart/2005/8/layout/orgChart1"/>
    <dgm:cxn modelId="{A52F4C7F-696C-422A-833F-5706D70D5FDA}" type="presParOf" srcId="{2A7D60FA-060D-5D4B-8814-D654E863B0AE}" destId="{E3C9B209-8AE8-7744-A0C8-6EEDF6D3DD3C}" srcOrd="1" destOrd="0" presId="urn:microsoft.com/office/officeart/2005/8/layout/orgChart1"/>
    <dgm:cxn modelId="{ED15066D-B7D8-4C21-AFFD-BA148BB25F5B}" type="presParOf" srcId="{289493BF-70C6-6648-83E9-A43D54BBDBD4}" destId="{54668F03-44B8-3046-B739-DC174EB13FE1}" srcOrd="1" destOrd="0" presId="urn:microsoft.com/office/officeart/2005/8/layout/orgChart1"/>
    <dgm:cxn modelId="{CFC7F69E-05E7-4BD4-BEF9-45AF8C6EE9CB}" type="presParOf" srcId="{54668F03-44B8-3046-B739-DC174EB13FE1}" destId="{3F5B3C76-75F0-974B-8BB4-5945F4ADC10D}" srcOrd="0" destOrd="0" presId="urn:microsoft.com/office/officeart/2005/8/layout/orgChart1"/>
    <dgm:cxn modelId="{328B572E-42B1-452B-90EE-3A2A444535CA}" type="presParOf" srcId="{54668F03-44B8-3046-B739-DC174EB13FE1}" destId="{142E578B-8029-EE48-AD88-2C0198C4D600}" srcOrd="1" destOrd="0" presId="urn:microsoft.com/office/officeart/2005/8/layout/orgChart1"/>
    <dgm:cxn modelId="{1C1D3335-D246-4A89-90ED-6752DCCB7857}" type="presParOf" srcId="{142E578B-8029-EE48-AD88-2C0198C4D600}" destId="{DCFA4073-F575-6740-9F3C-EFBBD30208DC}" srcOrd="0" destOrd="0" presId="urn:microsoft.com/office/officeart/2005/8/layout/orgChart1"/>
    <dgm:cxn modelId="{43D17976-5D6C-462B-97EF-9ADD133790DE}" type="presParOf" srcId="{DCFA4073-F575-6740-9F3C-EFBBD30208DC}" destId="{2E4D51CC-091D-2143-BC39-5076E1C8A4A3}" srcOrd="0" destOrd="0" presId="urn:microsoft.com/office/officeart/2005/8/layout/orgChart1"/>
    <dgm:cxn modelId="{5AFF9F72-B5FF-4018-BFF4-37099B0ED8D1}" type="presParOf" srcId="{DCFA4073-F575-6740-9F3C-EFBBD30208DC}" destId="{C4345864-D3A9-6943-8810-2C2A315C78AF}" srcOrd="1" destOrd="0" presId="urn:microsoft.com/office/officeart/2005/8/layout/orgChart1"/>
    <dgm:cxn modelId="{D7C3EDEC-57B9-4EA7-9A5E-38E410DCC308}" type="presParOf" srcId="{142E578B-8029-EE48-AD88-2C0198C4D600}" destId="{952186A6-B1E5-0546-919F-BF5B451C6EFE}" srcOrd="1" destOrd="0" presId="urn:microsoft.com/office/officeart/2005/8/layout/orgChart1"/>
    <dgm:cxn modelId="{F01AE7A0-1281-4A3B-801C-D77B312FE1CF}" type="presParOf" srcId="{142E578B-8029-EE48-AD88-2C0198C4D600}" destId="{2C606F3B-3BAA-2B45-858B-B9C41BA97DA8}" srcOrd="2" destOrd="0" presId="urn:microsoft.com/office/officeart/2005/8/layout/orgChart1"/>
    <dgm:cxn modelId="{BDE55F91-FCD8-4AF7-815D-C3C67860FF14}" type="presParOf" srcId="{54668F03-44B8-3046-B739-DC174EB13FE1}" destId="{8239084F-5905-064A-AF75-310C14526363}" srcOrd="2" destOrd="0" presId="urn:microsoft.com/office/officeart/2005/8/layout/orgChart1"/>
    <dgm:cxn modelId="{AD752DD4-570E-4184-BA43-20E08BEA581C}" type="presParOf" srcId="{54668F03-44B8-3046-B739-DC174EB13FE1}" destId="{E6152CCF-426D-8640-8DD2-C269F2EAFF18}" srcOrd="3" destOrd="0" presId="urn:microsoft.com/office/officeart/2005/8/layout/orgChart1"/>
    <dgm:cxn modelId="{30D894E9-9C64-4834-91A1-89BF8498F1A9}" type="presParOf" srcId="{E6152CCF-426D-8640-8DD2-C269F2EAFF18}" destId="{CBBD2B07-4B16-5247-9642-7570A8D136CC}" srcOrd="0" destOrd="0" presId="urn:microsoft.com/office/officeart/2005/8/layout/orgChart1"/>
    <dgm:cxn modelId="{D4C2AF9C-3B5F-4CC6-8992-DE2F33490C61}" type="presParOf" srcId="{CBBD2B07-4B16-5247-9642-7570A8D136CC}" destId="{AEDCC99A-3E6E-8349-B573-80B3CF893409}" srcOrd="0" destOrd="0" presId="urn:microsoft.com/office/officeart/2005/8/layout/orgChart1"/>
    <dgm:cxn modelId="{00DD6E93-E47C-4671-B893-E4148F9B6C77}" type="presParOf" srcId="{CBBD2B07-4B16-5247-9642-7570A8D136CC}" destId="{BA93E8D8-6387-0747-AE26-076205B58D88}" srcOrd="1" destOrd="0" presId="urn:microsoft.com/office/officeart/2005/8/layout/orgChart1"/>
    <dgm:cxn modelId="{63A3D6EA-A87F-4C0A-B3D0-06F596BC587D}" type="presParOf" srcId="{E6152CCF-426D-8640-8DD2-C269F2EAFF18}" destId="{4FEB933D-5912-CD48-9CED-12BF675BEB46}" srcOrd="1" destOrd="0" presId="urn:microsoft.com/office/officeart/2005/8/layout/orgChart1"/>
    <dgm:cxn modelId="{A7F5EE7C-F959-4F32-BA02-602F28E7F7AE}" type="presParOf" srcId="{4FEB933D-5912-CD48-9CED-12BF675BEB46}" destId="{FBD6D0C2-D437-7C40-8A6B-2D3BBAF462B6}" srcOrd="0" destOrd="0" presId="urn:microsoft.com/office/officeart/2005/8/layout/orgChart1"/>
    <dgm:cxn modelId="{13FF2C6C-325B-48AB-945E-ABCE5630A31D}" type="presParOf" srcId="{4FEB933D-5912-CD48-9CED-12BF675BEB46}" destId="{6A347EB8-8579-C24A-93E2-EF379A74422B}" srcOrd="1" destOrd="0" presId="urn:microsoft.com/office/officeart/2005/8/layout/orgChart1"/>
    <dgm:cxn modelId="{517671AF-1204-40C4-9018-0535A17521BC}" type="presParOf" srcId="{6A347EB8-8579-C24A-93E2-EF379A74422B}" destId="{A619173C-FF02-6D4A-893E-E1D426D131B2}" srcOrd="0" destOrd="0" presId="urn:microsoft.com/office/officeart/2005/8/layout/orgChart1"/>
    <dgm:cxn modelId="{8167256F-11D6-4503-9716-E1D5ED312969}" type="presParOf" srcId="{A619173C-FF02-6D4A-893E-E1D426D131B2}" destId="{3A6D3C7F-95FF-1D44-823A-BB21E14908A6}" srcOrd="0" destOrd="0" presId="urn:microsoft.com/office/officeart/2005/8/layout/orgChart1"/>
    <dgm:cxn modelId="{04CFBFFC-3E02-451B-A2C5-B2772E41E331}" type="presParOf" srcId="{A619173C-FF02-6D4A-893E-E1D426D131B2}" destId="{D27A304C-8931-7745-8E54-C68708910766}" srcOrd="1" destOrd="0" presId="urn:microsoft.com/office/officeart/2005/8/layout/orgChart1"/>
    <dgm:cxn modelId="{120A667C-695E-4410-A175-BAC771FC1BF1}" type="presParOf" srcId="{6A347EB8-8579-C24A-93E2-EF379A74422B}" destId="{E37501CF-0D39-3542-8ABF-FED04F750ED9}" srcOrd="1" destOrd="0" presId="urn:microsoft.com/office/officeart/2005/8/layout/orgChart1"/>
    <dgm:cxn modelId="{D838F7E3-25EB-4E7D-8365-4C67B58FD598}" type="presParOf" srcId="{E37501CF-0D39-3542-8ABF-FED04F750ED9}" destId="{24AADF3D-2CF0-2349-BC7B-0415F0069F40}" srcOrd="0" destOrd="0" presId="urn:microsoft.com/office/officeart/2005/8/layout/orgChart1"/>
    <dgm:cxn modelId="{74391D33-F76B-4978-BDBF-49CDA0C96C6E}" type="presParOf" srcId="{E37501CF-0D39-3542-8ABF-FED04F750ED9}" destId="{DE527283-8EEE-C848-AF06-53C1ADE30BBB}" srcOrd="1" destOrd="0" presId="urn:microsoft.com/office/officeart/2005/8/layout/orgChart1"/>
    <dgm:cxn modelId="{B853FEE9-779B-4B1E-8A16-1A832BAAB226}" type="presParOf" srcId="{DE527283-8EEE-C848-AF06-53C1ADE30BBB}" destId="{67CC3DCE-F852-7748-A219-3FC8F083839C}" srcOrd="0" destOrd="0" presId="urn:microsoft.com/office/officeart/2005/8/layout/orgChart1"/>
    <dgm:cxn modelId="{59F6E818-D02B-4E77-86B6-D1FE71CD04EF}" type="presParOf" srcId="{67CC3DCE-F852-7748-A219-3FC8F083839C}" destId="{9740DBB3-00FB-E649-988C-23D131091495}" srcOrd="0" destOrd="0" presId="urn:microsoft.com/office/officeart/2005/8/layout/orgChart1"/>
    <dgm:cxn modelId="{E63E1C3A-510A-49E4-BC06-1FD7AEB2570B}" type="presParOf" srcId="{67CC3DCE-F852-7748-A219-3FC8F083839C}" destId="{26713F97-9BCA-2848-A868-2E2592BE5F6B}" srcOrd="1" destOrd="0" presId="urn:microsoft.com/office/officeart/2005/8/layout/orgChart1"/>
    <dgm:cxn modelId="{8B8794C9-5D8E-4B83-8E5E-9D321BD9F31D}" type="presParOf" srcId="{DE527283-8EEE-C848-AF06-53C1ADE30BBB}" destId="{A510099B-6E39-BA4F-9780-B4BCA54F421D}" srcOrd="1" destOrd="0" presId="urn:microsoft.com/office/officeart/2005/8/layout/orgChart1"/>
    <dgm:cxn modelId="{4E357427-A4E6-42D3-AF0C-7AF9AAF58831}" type="presParOf" srcId="{DE527283-8EEE-C848-AF06-53C1ADE30BBB}" destId="{3965D364-8DB2-0F48-B2A2-553CA34F4DCE}" srcOrd="2" destOrd="0" presId="urn:microsoft.com/office/officeart/2005/8/layout/orgChart1"/>
    <dgm:cxn modelId="{A4BFBE1D-B008-4244-8C52-4044B8F40E55}" type="presParOf" srcId="{6A347EB8-8579-C24A-93E2-EF379A74422B}" destId="{7F21F150-994B-C94B-B2CB-D22CDF53D851}" srcOrd="2" destOrd="0" presId="urn:microsoft.com/office/officeart/2005/8/layout/orgChart1"/>
    <dgm:cxn modelId="{F9559D1D-55D8-496F-941A-E7D407A7394E}" type="presParOf" srcId="{E6152CCF-426D-8640-8DD2-C269F2EAFF18}" destId="{8A7F166E-8EDF-C54D-8EC7-83CD00AB281E}" srcOrd="2" destOrd="0" presId="urn:microsoft.com/office/officeart/2005/8/layout/orgChart1"/>
    <dgm:cxn modelId="{C661F156-1062-459B-A9A1-53F9BD667118}" type="presParOf" srcId="{289493BF-70C6-6648-83E9-A43D54BBDBD4}" destId="{7AB8DEE8-1F53-0744-BB46-A3355CF24E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C9EBAB-7425-437E-A2BA-92097B8DFBD8}" type="slidenum">
              <a:rPr lang="en-US"/>
              <a:pPr/>
              <a:t>‹#›</a:t>
            </a:fld>
            <a:endParaRPr lang="en-US"/>
          </a:p>
        </p:txBody>
      </p:sp>
    </p:spTree>
    <p:extLst>
      <p:ext uri="{BB962C8B-B14F-4D97-AF65-F5344CB8AC3E}">
        <p14:creationId xmlns:p14="http://schemas.microsoft.com/office/powerpoint/2010/main" val="14240142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8763000" cy="5943600"/>
            <a:chOff x="0" y="0"/>
            <a:chExt cx="5520" cy="3744"/>
          </a:xfrm>
        </p:grpSpPr>
        <p:sp>
          <p:nvSpPr>
            <p:cNvPr id="512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5124" name="Group 4"/>
            <p:cNvGrpSpPr>
              <a:grpSpLocks/>
            </p:cNvGrpSpPr>
            <p:nvPr userDrawn="1"/>
          </p:nvGrpSpPr>
          <p:grpSpPr bwMode="auto">
            <a:xfrm>
              <a:off x="0" y="2208"/>
              <a:ext cx="5520" cy="1536"/>
              <a:chOff x="0" y="2208"/>
              <a:chExt cx="5520" cy="1536"/>
            </a:xfrm>
          </p:grpSpPr>
          <p:sp>
            <p:nvSpPr>
              <p:cNvPr id="512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512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512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5128" name="Group 8"/>
            <p:cNvGrpSpPr>
              <a:grpSpLocks/>
            </p:cNvGrpSpPr>
            <p:nvPr userDrawn="1"/>
          </p:nvGrpSpPr>
          <p:grpSpPr bwMode="auto">
            <a:xfrm>
              <a:off x="400" y="336"/>
              <a:ext cx="5088" cy="192"/>
              <a:chOff x="400" y="336"/>
              <a:chExt cx="5088" cy="192"/>
            </a:xfrm>
          </p:grpSpPr>
          <p:sp>
            <p:nvSpPr>
              <p:cNvPr id="512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513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51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51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5133"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5134"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5135" name="Rectangle 15"/>
          <p:cNvSpPr>
            <a:spLocks noGrp="1" noChangeArrowheads="1"/>
          </p:cNvSpPr>
          <p:nvPr>
            <p:ph type="sldNum" sz="quarter" idx="4"/>
          </p:nvPr>
        </p:nvSpPr>
        <p:spPr/>
        <p:txBody>
          <a:bodyPr/>
          <a:lstStyle>
            <a:lvl1pPr>
              <a:defRPr/>
            </a:lvl1pPr>
          </a:lstStyle>
          <a:p>
            <a:fld id="{B96736AC-0613-4B90-9F75-DE2A82CE93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25E4F2-86C8-443C-8EB6-D34E59217F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1227BB-65D1-49C9-ABB9-0A3C3BCB3D6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51575"/>
            <a:ext cx="1981200" cy="457200"/>
          </a:xfr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03C0142-B0E1-427B-A86B-2A97C5494E4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extLst>
      <p:ext uri="{BB962C8B-B14F-4D97-AF65-F5344CB8AC3E}">
        <p14:creationId xmlns:p14="http://schemas.microsoft.com/office/powerpoint/2010/main" val="284059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B6F3C2-2574-4DB8-82E8-CDEE2D9CFA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774D59-9476-4025-89FE-DF080187EEF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FDBD66-1728-48EC-A022-3167C0E961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6B0F0D-7B7B-436B-BC81-1F49E3265C8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4DD8EA-F711-408A-9DC0-C647C94473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FCCABA-1760-4D45-9D21-FDB3ABFA93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43CF84-3CAE-45EA-8A80-4D06C00CA41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0B7865-CD5A-4B25-9E0F-B711C8E090D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8686800" cy="4876800"/>
            <a:chOff x="0" y="0"/>
            <a:chExt cx="5472" cy="3072"/>
          </a:xfrm>
        </p:grpSpPr>
        <p:sp>
          <p:nvSpPr>
            <p:cNvPr id="40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4100" name="Group 4"/>
            <p:cNvGrpSpPr>
              <a:grpSpLocks/>
            </p:cNvGrpSpPr>
            <p:nvPr/>
          </p:nvGrpSpPr>
          <p:grpSpPr bwMode="auto">
            <a:xfrm>
              <a:off x="240" y="893"/>
              <a:ext cx="5232" cy="115"/>
              <a:chOff x="240" y="893"/>
              <a:chExt cx="5232" cy="115"/>
            </a:xfrm>
          </p:grpSpPr>
          <p:sp>
            <p:nvSpPr>
              <p:cNvPr id="41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41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410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858550A-8547-4204-9070-6032066C678C}" type="slidenum">
              <a:rPr lang="en-US"/>
              <a:pPr/>
              <a:t>‹#›</a:t>
            </a:fld>
            <a:endParaRPr lang="en-US"/>
          </a:p>
        </p:txBody>
      </p:sp>
      <p:sp>
        <p:nvSpPr>
          <p:cNvPr id="41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p:tmplLst>
          <p:tmpl lvl="1">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4104"/>
                        </p:tgtEl>
                        <p:attrNameLst>
                          <p:attrName>style.visibility</p:attrName>
                        </p:attrNameLst>
                      </p:cBhvr>
                      <p:to>
                        <p:strVal val="visible"/>
                      </p:to>
                    </p:set>
                  </p:childTnLst>
                </p:cTn>
              </p:par>
            </p:tnLst>
          </p:tmpl>
        </p:tmplLst>
      </p:bldP>
    </p:bld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dedwardsushistory.weebly.com/unit-3-resource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wenty"/>
          <p:cNvPicPr>
            <a:picLocks noChangeAspect="1" noChangeArrowheads="1"/>
          </p:cNvPicPr>
          <p:nvPr/>
        </p:nvPicPr>
        <p:blipFill>
          <a:blip r:embed="rId2" cstate="print"/>
          <a:srcRect/>
          <a:stretch>
            <a:fillRect/>
          </a:stretch>
        </p:blipFill>
        <p:spPr bwMode="auto">
          <a:xfrm>
            <a:off x="296301" y="325677"/>
            <a:ext cx="8571381" cy="5999967"/>
          </a:xfrm>
          <a:prstGeom prst="rect">
            <a:avLst/>
          </a:prstGeom>
          <a:noFill/>
          <a:ln w="9525">
            <a:noFill/>
            <a:miter lim="800000"/>
            <a:headEnd/>
            <a:tailEnd/>
          </a:ln>
        </p:spPr>
      </p:pic>
    </p:spTree>
    <p:extLst>
      <p:ext uri="{BB962C8B-B14F-4D97-AF65-F5344CB8AC3E}">
        <p14:creationId xmlns:p14="http://schemas.microsoft.com/office/powerpoint/2010/main" val="3102162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solidFill>
                  <a:schemeClr val="bg2"/>
                </a:solidFill>
              </a:rPr>
              <a:t>I</a:t>
            </a:r>
            <a:r>
              <a:rPr lang="en-US" dirty="0">
                <a:solidFill>
                  <a:schemeClr val="bg2"/>
                </a:solidFill>
              </a:rPr>
              <a:t>. The Road to the Constitution</a:t>
            </a:r>
          </a:p>
        </p:txBody>
      </p:sp>
      <p:sp>
        <p:nvSpPr>
          <p:cNvPr id="8195" name="Rectangle 3"/>
          <p:cNvSpPr>
            <a:spLocks noGrp="1" noChangeArrowheads="1"/>
          </p:cNvSpPr>
          <p:nvPr>
            <p:ph type="body" idx="1"/>
          </p:nvPr>
        </p:nvSpPr>
        <p:spPr>
          <a:xfrm>
            <a:off x="914400" y="1600200"/>
            <a:ext cx="7772400" cy="5257800"/>
          </a:xfrm>
        </p:spPr>
        <p:txBody>
          <a:bodyPr/>
          <a:lstStyle/>
          <a:p>
            <a:pPr lvl="1"/>
            <a:r>
              <a:rPr lang="en-US" sz="2200" dirty="0"/>
              <a:t>2. Demographic Make-up of Delegates</a:t>
            </a:r>
          </a:p>
          <a:p>
            <a:pPr lvl="2"/>
            <a:r>
              <a:rPr lang="en-US" sz="2100" dirty="0" smtClean="0"/>
              <a:t>All </a:t>
            </a:r>
            <a:r>
              <a:rPr lang="en-US" sz="2100" dirty="0"/>
              <a:t>were white men</a:t>
            </a:r>
          </a:p>
          <a:p>
            <a:pPr lvl="2"/>
            <a:r>
              <a:rPr lang="en-US" sz="2100" dirty="0" smtClean="0"/>
              <a:t>Most </a:t>
            </a:r>
            <a:r>
              <a:rPr lang="en-US" sz="2100" dirty="0"/>
              <a:t>were professional and businessmen, rather than farmers and laborers</a:t>
            </a:r>
          </a:p>
          <a:p>
            <a:pPr lvl="2"/>
            <a:r>
              <a:rPr lang="en-US" sz="2100" dirty="0" smtClean="0"/>
              <a:t>More </a:t>
            </a:r>
            <a:r>
              <a:rPr lang="en-US" sz="2100" dirty="0"/>
              <a:t>than half of the delegates were under the age of 40</a:t>
            </a:r>
          </a:p>
          <a:p>
            <a:pPr lvl="2"/>
            <a:r>
              <a:rPr lang="en-US" sz="2100" dirty="0" smtClean="0"/>
              <a:t>Half </a:t>
            </a:r>
            <a:r>
              <a:rPr lang="en-US" sz="2100" dirty="0"/>
              <a:t>were college graduates and had experience in </a:t>
            </a:r>
            <a:r>
              <a:rPr lang="en-US" sz="2100" dirty="0" smtClean="0"/>
              <a:t>government </a:t>
            </a:r>
            <a:endParaRPr lang="en-US" sz="2100" dirty="0"/>
          </a:p>
          <a:p>
            <a:pPr lvl="2"/>
            <a:r>
              <a:rPr lang="en-US" sz="2100" dirty="0" smtClean="0"/>
              <a:t>Several </a:t>
            </a:r>
            <a:r>
              <a:rPr lang="en-US" sz="2100" dirty="0"/>
              <a:t>had been active in the fight for independence </a:t>
            </a:r>
          </a:p>
          <a:p>
            <a:pPr lvl="2"/>
            <a:r>
              <a:rPr lang="en-US" sz="2100" dirty="0" smtClean="0"/>
              <a:t>George </a:t>
            </a:r>
            <a:r>
              <a:rPr lang="en-US" sz="2100" dirty="0"/>
              <a:t>Washington was chosen to preside over the Convention</a:t>
            </a:r>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Franklin, Hamilton, Washington</a:t>
            </a:r>
          </a:p>
        </p:txBody>
      </p:sp>
      <p:pic>
        <p:nvPicPr>
          <p:cNvPr id="10244" name="Picture 4"/>
          <p:cNvPicPr>
            <a:picLocks noGrp="1" noChangeAspect="1" noChangeArrowheads="1"/>
          </p:cNvPicPr>
          <p:nvPr>
            <p:ph type="body" idx="1"/>
          </p:nvPr>
        </p:nvPicPr>
        <p:blipFill>
          <a:blip r:embed="rId2" cstate="print"/>
          <a:srcRect/>
          <a:stretch>
            <a:fillRect/>
          </a:stretch>
        </p:blipFill>
        <p:spPr>
          <a:xfrm>
            <a:off x="304800" y="1981200"/>
            <a:ext cx="3303588" cy="4095750"/>
          </a:xfrm>
          <a:noFill/>
          <a:ln/>
        </p:spPr>
      </p:pic>
      <p:pic>
        <p:nvPicPr>
          <p:cNvPr id="10245" name="Picture 5"/>
          <p:cNvPicPr>
            <a:picLocks noChangeAspect="1" noChangeArrowheads="1"/>
          </p:cNvPicPr>
          <p:nvPr/>
        </p:nvPicPr>
        <p:blipFill>
          <a:blip r:embed="rId3" cstate="print"/>
          <a:srcRect/>
          <a:stretch>
            <a:fillRect/>
          </a:stretch>
        </p:blipFill>
        <p:spPr bwMode="auto">
          <a:xfrm>
            <a:off x="3810000" y="1981200"/>
            <a:ext cx="2422525" cy="417195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4" cstate="print"/>
          <a:srcRect/>
          <a:stretch>
            <a:fillRect/>
          </a:stretch>
        </p:blipFill>
        <p:spPr bwMode="auto">
          <a:xfrm>
            <a:off x="6324600" y="2209800"/>
            <a:ext cx="2686050"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800"/>
              <a:t/>
            </a:r>
            <a:br>
              <a:rPr lang="en-US" sz="3800"/>
            </a:br>
            <a:endParaRPr lang="en-US" sz="3800"/>
          </a:p>
        </p:txBody>
      </p:sp>
      <p:sp>
        <p:nvSpPr>
          <p:cNvPr id="9219" name="Rectangle 3"/>
          <p:cNvSpPr>
            <a:spLocks noGrp="1" noChangeArrowheads="1"/>
          </p:cNvSpPr>
          <p:nvPr>
            <p:ph type="body" idx="1"/>
          </p:nvPr>
        </p:nvSpPr>
        <p:spPr>
          <a:xfrm>
            <a:off x="914400" y="1600200"/>
            <a:ext cx="7772400" cy="5257800"/>
          </a:xfrm>
        </p:spPr>
        <p:txBody>
          <a:bodyPr/>
          <a:lstStyle/>
          <a:p>
            <a:pPr lvl="1"/>
            <a:r>
              <a:rPr lang="en-US" dirty="0"/>
              <a:t>3. Early Decisions</a:t>
            </a:r>
          </a:p>
          <a:p>
            <a:pPr lvl="2"/>
            <a:r>
              <a:rPr lang="en-US" dirty="0" smtClean="0"/>
              <a:t>Each </a:t>
            </a:r>
            <a:r>
              <a:rPr lang="en-US" dirty="0"/>
              <a:t>state would have only one vote, regardless of the number of delegates it sent to the Convention.</a:t>
            </a:r>
          </a:p>
          <a:p>
            <a:pPr lvl="2"/>
            <a:r>
              <a:rPr lang="en-US" dirty="0" smtClean="0"/>
              <a:t>Issues </a:t>
            </a:r>
            <a:r>
              <a:rPr lang="en-US" dirty="0"/>
              <a:t>would be decided by a simple majority vote (in this case, seven votes were needed to approve anything)</a:t>
            </a:r>
          </a:p>
          <a:p>
            <a:pPr lvl="2"/>
            <a:r>
              <a:rPr lang="en-US" dirty="0" smtClean="0"/>
              <a:t>The </a:t>
            </a:r>
            <a:r>
              <a:rPr lang="en-US" dirty="0"/>
              <a:t>debate in the Convention would be kept secret</a:t>
            </a:r>
          </a:p>
          <a:p>
            <a:pPr lvl="3"/>
            <a:r>
              <a:rPr lang="en-US" dirty="0" smtClean="0"/>
              <a:t>Kept </a:t>
            </a:r>
            <a:r>
              <a:rPr lang="en-US" dirty="0"/>
              <a:t>public pressure off the delegates</a:t>
            </a:r>
          </a:p>
          <a:p>
            <a:pPr lvl="3"/>
            <a:r>
              <a:rPr lang="en-US" dirty="0" smtClean="0"/>
              <a:t>Allowed </a:t>
            </a:r>
            <a:r>
              <a:rPr lang="en-US" dirty="0"/>
              <a:t>delegates to speak freely—they did not have to worry about reaction of their constituency</a:t>
            </a:r>
          </a:p>
          <a:p>
            <a:pPr lvl="3"/>
            <a:r>
              <a:rPr lang="en-US" dirty="0" smtClean="0"/>
              <a:t>Result—we </a:t>
            </a:r>
            <a:r>
              <a:rPr lang="en-US" dirty="0"/>
              <a:t>have no official records of the Convention</a:t>
            </a:r>
          </a:p>
        </p:txBody>
      </p:sp>
      <p:sp>
        <p:nvSpPr>
          <p:cNvPr id="9220" name="Rectangle 4"/>
          <p:cNvSpPr>
            <a:spLocks noChangeArrowheads="1"/>
          </p:cNvSpPr>
          <p:nvPr/>
        </p:nvSpPr>
        <p:spPr bwMode="auto">
          <a:xfrm>
            <a:off x="1066800" y="430213"/>
            <a:ext cx="7772400" cy="1143000"/>
          </a:xfrm>
          <a:prstGeom prst="rect">
            <a:avLst/>
          </a:prstGeom>
          <a:noFill/>
          <a:ln w="9525">
            <a:noFill/>
            <a:miter lim="800000"/>
            <a:headEnd/>
            <a:tailEnd/>
          </a:ln>
          <a:effectLst/>
        </p:spPr>
        <p:txBody>
          <a:bodyPr anchor="ctr"/>
          <a:lstStyle/>
          <a:p>
            <a:r>
              <a:rPr lang="en-US" sz="4200" dirty="0" smtClean="0">
                <a:solidFill>
                  <a:schemeClr val="bg2"/>
                </a:solidFill>
                <a:latin typeface="Times New Roman" pitchFamily="18" charset="0"/>
              </a:rPr>
              <a:t>I. </a:t>
            </a:r>
            <a:r>
              <a:rPr lang="en-US" sz="4200" dirty="0">
                <a:solidFill>
                  <a:schemeClr val="bg2"/>
                </a:solidFill>
                <a:latin typeface="Times New Roman" pitchFamily="18" charset="0"/>
              </a:rPr>
              <a:t>The Road to the Constitution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77813"/>
            <a:ext cx="7772400" cy="655637"/>
          </a:xfrm>
        </p:spPr>
        <p:txBody>
          <a:bodyPr/>
          <a:lstStyle/>
          <a:p>
            <a:r>
              <a:rPr lang="en-US" sz="3800"/>
              <a:t/>
            </a:r>
            <a:br>
              <a:rPr lang="en-US" sz="3800"/>
            </a:br>
            <a:endParaRPr lang="en-US" sz="3800"/>
          </a:p>
        </p:txBody>
      </p:sp>
      <p:sp>
        <p:nvSpPr>
          <p:cNvPr id="18435" name="Rectangle 3"/>
          <p:cNvSpPr>
            <a:spLocks noGrp="1" noChangeArrowheads="1"/>
          </p:cNvSpPr>
          <p:nvPr>
            <p:ph type="body" idx="1"/>
          </p:nvPr>
        </p:nvSpPr>
        <p:spPr>
          <a:xfrm>
            <a:off x="838200" y="1524000"/>
            <a:ext cx="8305800" cy="5105400"/>
          </a:xfrm>
        </p:spPr>
        <p:txBody>
          <a:bodyPr/>
          <a:lstStyle/>
          <a:p>
            <a:r>
              <a:rPr lang="en-US" sz="2400" dirty="0" smtClean="0"/>
              <a:t>Two </a:t>
            </a:r>
            <a:r>
              <a:rPr lang="en-US" sz="2400" dirty="0"/>
              <a:t>Plans of Government</a:t>
            </a:r>
          </a:p>
          <a:p>
            <a:pPr lvl="1"/>
            <a:r>
              <a:rPr lang="en-US" sz="2200" b="1" dirty="0" smtClean="0"/>
              <a:t>The </a:t>
            </a:r>
            <a:r>
              <a:rPr lang="en-US" sz="2200" b="1" dirty="0"/>
              <a:t>Virginia Plan</a:t>
            </a:r>
            <a:r>
              <a:rPr lang="en-US" sz="2200" dirty="0"/>
              <a:t> —proposed by James Madison and other delegates from Virginia</a:t>
            </a:r>
          </a:p>
          <a:p>
            <a:pPr lvl="2"/>
            <a:r>
              <a:rPr lang="en-US" sz="2100" dirty="0" smtClean="0"/>
              <a:t>1. This </a:t>
            </a:r>
            <a:r>
              <a:rPr lang="en-US" sz="2100" dirty="0"/>
              <a:t>plan included a president, courts, and a bicameral legislature called Congress.</a:t>
            </a:r>
          </a:p>
          <a:p>
            <a:pPr lvl="2"/>
            <a:r>
              <a:rPr lang="en-US" sz="2100" dirty="0" smtClean="0"/>
              <a:t>2. Representation </a:t>
            </a:r>
            <a:r>
              <a:rPr lang="en-US" sz="2100" dirty="0"/>
              <a:t>in each house would be based on population of each state—more populous states would have more representation than less populous states.</a:t>
            </a:r>
          </a:p>
          <a:p>
            <a:pPr lvl="2"/>
            <a:r>
              <a:rPr lang="en-US" sz="2100" dirty="0" smtClean="0"/>
              <a:t>3. Was </a:t>
            </a:r>
            <a:r>
              <a:rPr lang="en-US" sz="2100" dirty="0"/>
              <a:t>similar to the type of government we have today</a:t>
            </a:r>
          </a:p>
          <a:p>
            <a:endParaRPr lang="en-US" sz="2400" dirty="0"/>
          </a:p>
        </p:txBody>
      </p:sp>
      <p:sp>
        <p:nvSpPr>
          <p:cNvPr id="18436" name="Rectangle 4"/>
          <p:cNvSpPr>
            <a:spLocks noChangeArrowheads="1"/>
          </p:cNvSpPr>
          <p:nvPr/>
        </p:nvSpPr>
        <p:spPr bwMode="auto">
          <a:xfrm>
            <a:off x="628650" y="685800"/>
            <a:ext cx="8642350" cy="641350"/>
          </a:xfrm>
          <a:prstGeom prst="rect">
            <a:avLst/>
          </a:prstGeom>
          <a:noFill/>
          <a:ln w="9525">
            <a:noFill/>
            <a:miter lim="800000"/>
            <a:headEnd/>
            <a:tailEnd/>
          </a:ln>
          <a:effectLst/>
        </p:spPr>
        <p:txBody>
          <a:bodyPr wrap="none">
            <a:spAutoFit/>
          </a:bodyPr>
          <a:lstStyle/>
          <a:p>
            <a:r>
              <a:rPr lang="en-US" sz="3600" dirty="0" smtClean="0">
                <a:solidFill>
                  <a:schemeClr val="tx2"/>
                </a:solidFill>
              </a:rPr>
              <a:t>II</a:t>
            </a:r>
            <a:r>
              <a:rPr lang="en-US" sz="3600" dirty="0">
                <a:solidFill>
                  <a:schemeClr val="tx2"/>
                </a:solidFill>
              </a:rPr>
              <a:t>. Creating and Ratifying the Constitution</a:t>
            </a:r>
          </a:p>
        </p:txBody>
      </p:sp>
      <p:pic>
        <p:nvPicPr>
          <p:cNvPr id="18437" name="Picture 5"/>
          <p:cNvPicPr>
            <a:picLocks noChangeAspect="1" noChangeArrowheads="1"/>
          </p:cNvPicPr>
          <p:nvPr/>
        </p:nvPicPr>
        <p:blipFill>
          <a:blip r:embed="rId2" cstate="print"/>
          <a:srcRect/>
          <a:stretch>
            <a:fillRect/>
          </a:stretch>
        </p:blipFill>
        <p:spPr bwMode="auto">
          <a:xfrm>
            <a:off x="1447800" y="4887913"/>
            <a:ext cx="3276600" cy="1970087"/>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cstate="print"/>
          <a:srcRect/>
          <a:stretch>
            <a:fillRect/>
          </a:stretch>
        </p:blipFill>
        <p:spPr bwMode="auto">
          <a:xfrm>
            <a:off x="6248400" y="4800600"/>
            <a:ext cx="1697038"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74" y="397576"/>
            <a:ext cx="3657600" cy="1161288"/>
          </a:xfrm>
        </p:spPr>
        <p:txBody>
          <a:bodyPr/>
          <a:lstStyle/>
          <a:p>
            <a:r>
              <a:rPr lang="en-US" dirty="0" smtClean="0"/>
              <a:t>Creating the Constitution</a:t>
            </a:r>
            <a:endParaRPr lang="en-US" dirty="0"/>
          </a:p>
        </p:txBody>
      </p:sp>
      <p:sp>
        <p:nvSpPr>
          <p:cNvPr id="3" name="Content Placeholder 2"/>
          <p:cNvSpPr>
            <a:spLocks noGrp="1"/>
          </p:cNvSpPr>
          <p:nvPr>
            <p:ph type="body" sz="half" idx="2"/>
          </p:nvPr>
        </p:nvSpPr>
        <p:spPr>
          <a:xfrm>
            <a:off x="530352" y="1558864"/>
            <a:ext cx="3657600" cy="2595282"/>
          </a:xfrm>
        </p:spPr>
        <p:txBody>
          <a:bodyPr/>
          <a:lstStyle/>
          <a:p>
            <a:r>
              <a:rPr lang="en-US" sz="2000" dirty="0" smtClean="0"/>
              <a:t>The Virginia Plan (</a:t>
            </a:r>
            <a:r>
              <a:rPr lang="en-US" sz="2000" b="1" dirty="0" smtClean="0"/>
              <a:t>James Madison </a:t>
            </a:r>
            <a:r>
              <a:rPr lang="en-US" sz="2000" dirty="0" smtClean="0"/>
              <a:t>and VA Delegates)</a:t>
            </a:r>
          </a:p>
          <a:p>
            <a:pPr marL="349250" lvl="1" indent="0">
              <a:buNone/>
            </a:pPr>
            <a:endParaRPr lang="en-US" dirty="0" smtClean="0"/>
          </a:p>
        </p:txBody>
      </p:sp>
      <p:graphicFrame>
        <p:nvGraphicFramePr>
          <p:cNvPr id="5" name="Diagram 4"/>
          <p:cNvGraphicFramePr/>
          <p:nvPr>
            <p:extLst>
              <p:ext uri="{D42A27DB-BD31-4B8C-83A1-F6EECF244321}">
                <p14:modId xmlns:p14="http://schemas.microsoft.com/office/powerpoint/2010/main" val="2923824065"/>
              </p:ext>
            </p:extLst>
          </p:nvPr>
        </p:nvGraphicFramePr>
        <p:xfrm>
          <a:off x="-313151" y="2882026"/>
          <a:ext cx="5454499" cy="3304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upload.wikimedia.org/wikipedia/commons/thumb/2/21/James_Madison_Portrait2.jpg/640px-James_Madison_Portrait2.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97261" y="297571"/>
            <a:ext cx="4158641" cy="6322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23978" y="5536504"/>
            <a:ext cx="2644250" cy="369332"/>
          </a:xfrm>
          <a:prstGeom prst="rect">
            <a:avLst/>
          </a:prstGeom>
          <a:noFill/>
        </p:spPr>
        <p:txBody>
          <a:bodyPr wrap="none" rtlCol="0">
            <a:spAutoFit/>
          </a:bodyPr>
          <a:lstStyle/>
          <a:p>
            <a:r>
              <a:rPr lang="en-US" dirty="0" smtClean="0">
                <a:solidFill>
                  <a:schemeClr val="bg1"/>
                </a:solidFill>
              </a:rPr>
              <a:t>Father of the Constitution</a:t>
            </a:r>
            <a:endParaRPr lang="en-US" dirty="0">
              <a:solidFill>
                <a:schemeClr val="bg1"/>
              </a:solidFill>
            </a:endParaRPr>
          </a:p>
        </p:txBody>
      </p:sp>
    </p:spTree>
    <p:extLst>
      <p:ext uri="{BB962C8B-B14F-4D97-AF65-F5344CB8AC3E}">
        <p14:creationId xmlns:p14="http://schemas.microsoft.com/office/powerpoint/2010/main" val="1059989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57200"/>
            <a:ext cx="8229600" cy="1527175"/>
          </a:xfrm>
        </p:spPr>
        <p:txBody>
          <a:bodyPr/>
          <a:lstStyle/>
          <a:p>
            <a:r>
              <a:rPr lang="en-US" sz="3600" dirty="0" smtClean="0"/>
              <a:t>II</a:t>
            </a:r>
            <a:r>
              <a:rPr lang="en-US" sz="3600" dirty="0"/>
              <a:t>. Creating and Ratifying the Constitution</a:t>
            </a:r>
            <a:br>
              <a:rPr lang="en-US" sz="3600" dirty="0"/>
            </a:br>
            <a:endParaRPr lang="en-US" sz="3600" dirty="0"/>
          </a:p>
        </p:txBody>
      </p:sp>
      <p:sp>
        <p:nvSpPr>
          <p:cNvPr id="19459" name="Rectangle 3"/>
          <p:cNvSpPr>
            <a:spLocks noGrp="1" noChangeArrowheads="1"/>
          </p:cNvSpPr>
          <p:nvPr>
            <p:ph type="body" idx="1"/>
          </p:nvPr>
        </p:nvSpPr>
        <p:spPr>
          <a:xfrm>
            <a:off x="838200" y="1600200"/>
            <a:ext cx="8305800" cy="4876800"/>
          </a:xfrm>
        </p:spPr>
        <p:txBody>
          <a:bodyPr/>
          <a:lstStyle/>
          <a:p>
            <a:pPr lvl="1">
              <a:lnSpc>
                <a:spcPct val="90000"/>
              </a:lnSpc>
            </a:pPr>
            <a:r>
              <a:rPr lang="en-US" sz="2200" b="1" dirty="0" smtClean="0"/>
              <a:t>New Jersey Plan</a:t>
            </a:r>
            <a:r>
              <a:rPr lang="en-US" sz="2200" dirty="0" smtClean="0"/>
              <a:t>—proposed by </a:t>
            </a:r>
            <a:r>
              <a:rPr lang="en-US" sz="2200" dirty="0"/>
              <a:t>William Patterson from New Jersey</a:t>
            </a:r>
          </a:p>
          <a:p>
            <a:pPr lvl="2">
              <a:lnSpc>
                <a:spcPct val="90000"/>
              </a:lnSpc>
            </a:pPr>
            <a:r>
              <a:rPr lang="en-US" sz="2100" dirty="0" smtClean="0"/>
              <a:t>1. Proposed </a:t>
            </a:r>
            <a:r>
              <a:rPr lang="en-US" sz="2100" dirty="0"/>
              <a:t>out of fear that large states would dominate Congress and small states would have little power</a:t>
            </a:r>
          </a:p>
          <a:p>
            <a:pPr lvl="2">
              <a:lnSpc>
                <a:spcPct val="90000"/>
              </a:lnSpc>
            </a:pPr>
            <a:r>
              <a:rPr lang="en-US" sz="2100" dirty="0" smtClean="0"/>
              <a:t>2. Plan </a:t>
            </a:r>
            <a:r>
              <a:rPr lang="en-US" sz="2100" dirty="0"/>
              <a:t>included a federal executive (consisting of more </a:t>
            </a:r>
            <a:r>
              <a:rPr lang="en-US" sz="2100" dirty="0" smtClean="0"/>
              <a:t>than </a:t>
            </a:r>
            <a:r>
              <a:rPr lang="en-US" sz="2100" dirty="0"/>
              <a:t>one person), a federal judiciary, and a federal legislature called Congress which would be a unicameral body with equal representation for each state</a:t>
            </a:r>
          </a:p>
          <a:p>
            <a:pPr lvl="2">
              <a:lnSpc>
                <a:spcPct val="90000"/>
              </a:lnSpc>
            </a:pPr>
            <a:r>
              <a:rPr lang="en-US" sz="2100" dirty="0" smtClean="0"/>
              <a:t>3. Was </a:t>
            </a:r>
            <a:r>
              <a:rPr lang="en-US" sz="2100" dirty="0"/>
              <a:t>similar to the government under the Articles of Confederation</a:t>
            </a:r>
          </a:p>
          <a:p>
            <a:pPr>
              <a:lnSpc>
                <a:spcPct val="90000"/>
              </a:lnSpc>
            </a:pPr>
            <a:endParaRPr lang="en-US" sz="2400" dirty="0"/>
          </a:p>
        </p:txBody>
      </p:sp>
      <p:pic>
        <p:nvPicPr>
          <p:cNvPr id="19460" name="Picture 4"/>
          <p:cNvPicPr>
            <a:picLocks noChangeAspect="1" noChangeArrowheads="1"/>
          </p:cNvPicPr>
          <p:nvPr/>
        </p:nvPicPr>
        <p:blipFill>
          <a:blip r:embed="rId2" cstate="print"/>
          <a:srcRect/>
          <a:stretch>
            <a:fillRect/>
          </a:stretch>
        </p:blipFill>
        <p:spPr bwMode="auto">
          <a:xfrm>
            <a:off x="1828800" y="4800600"/>
            <a:ext cx="1608138" cy="205740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3" cstate="print"/>
          <a:srcRect/>
          <a:stretch>
            <a:fillRect/>
          </a:stretch>
        </p:blipFill>
        <p:spPr bwMode="auto">
          <a:xfrm>
            <a:off x="5638800" y="4572000"/>
            <a:ext cx="1895475"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460206"/>
            <a:ext cx="3657600" cy="1161288"/>
          </a:xfrm>
        </p:spPr>
        <p:txBody>
          <a:bodyPr/>
          <a:lstStyle/>
          <a:p>
            <a:r>
              <a:rPr lang="en-US" dirty="0" smtClean="0"/>
              <a:t>Creating the Constitution</a:t>
            </a:r>
            <a:endParaRPr lang="en-US" dirty="0"/>
          </a:p>
        </p:txBody>
      </p:sp>
      <p:sp>
        <p:nvSpPr>
          <p:cNvPr id="3" name="Content Placeholder 2"/>
          <p:cNvSpPr>
            <a:spLocks noGrp="1"/>
          </p:cNvSpPr>
          <p:nvPr>
            <p:ph type="body" sz="half" idx="2"/>
          </p:nvPr>
        </p:nvSpPr>
        <p:spPr>
          <a:xfrm>
            <a:off x="530352" y="1631972"/>
            <a:ext cx="3657600" cy="2595282"/>
          </a:xfrm>
        </p:spPr>
        <p:txBody>
          <a:bodyPr/>
          <a:lstStyle/>
          <a:p>
            <a:r>
              <a:rPr lang="en-US" dirty="0" smtClean="0"/>
              <a:t>The </a:t>
            </a:r>
            <a:r>
              <a:rPr lang="en-US" b="1" dirty="0" smtClean="0"/>
              <a:t>New Jersey Plan </a:t>
            </a:r>
            <a:r>
              <a:rPr lang="en-US" dirty="0" smtClean="0"/>
              <a:t>(William Patterson from NJ)</a:t>
            </a:r>
          </a:p>
          <a:p>
            <a:pPr lvl="1"/>
            <a:r>
              <a:rPr lang="en-US" dirty="0" smtClean="0"/>
              <a:t>Feared large states would dominate Congress</a:t>
            </a:r>
          </a:p>
          <a:p>
            <a:pPr lvl="1"/>
            <a:r>
              <a:rPr lang="en-US" dirty="0" smtClean="0"/>
              <a:t>Similar to Articles of Confederation</a:t>
            </a:r>
            <a:endParaRPr lang="en-US" dirty="0"/>
          </a:p>
        </p:txBody>
      </p:sp>
      <p:graphicFrame>
        <p:nvGraphicFramePr>
          <p:cNvPr id="4" name="Diagram 3"/>
          <p:cNvGraphicFramePr/>
          <p:nvPr>
            <p:extLst/>
          </p:nvPr>
        </p:nvGraphicFramePr>
        <p:xfrm>
          <a:off x="-1252602" y="3043825"/>
          <a:ext cx="7390356" cy="337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upload.wikimedia.org/wikipedia/commons/5/54/William_Paterson_cop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485" y="826718"/>
            <a:ext cx="4301169" cy="519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280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3400" y="1676400"/>
            <a:ext cx="8610600" cy="5029200"/>
          </a:xfrm>
        </p:spPr>
        <p:txBody>
          <a:bodyPr/>
          <a:lstStyle/>
          <a:p>
            <a:pPr lvl="1"/>
            <a:r>
              <a:rPr lang="en-US" b="1" dirty="0" smtClean="0"/>
              <a:t>The </a:t>
            </a:r>
            <a:r>
              <a:rPr lang="en-US" b="1" dirty="0"/>
              <a:t>Great Compromise</a:t>
            </a:r>
            <a:r>
              <a:rPr lang="en-US" dirty="0"/>
              <a:t> (The Connecticut Compromise) proposed a bicameral legislature</a:t>
            </a:r>
          </a:p>
          <a:p>
            <a:pPr lvl="2"/>
            <a:r>
              <a:rPr lang="en-US" dirty="0" smtClean="0"/>
              <a:t>1. Representation </a:t>
            </a:r>
            <a:r>
              <a:rPr lang="en-US" dirty="0"/>
              <a:t>in one house would be based on population- House of Representative</a:t>
            </a:r>
          </a:p>
          <a:p>
            <a:pPr lvl="2"/>
            <a:r>
              <a:rPr lang="en-US" dirty="0" smtClean="0"/>
              <a:t>2. Representation </a:t>
            </a:r>
            <a:r>
              <a:rPr lang="en-US" dirty="0"/>
              <a:t>in the other house would be equal- Senate</a:t>
            </a:r>
          </a:p>
          <a:p>
            <a:endParaRPr lang="en-US" dirty="0"/>
          </a:p>
        </p:txBody>
      </p:sp>
      <p:pic>
        <p:nvPicPr>
          <p:cNvPr id="20484" name="Picture 4"/>
          <p:cNvPicPr>
            <a:picLocks noChangeAspect="1" noChangeArrowheads="1"/>
          </p:cNvPicPr>
          <p:nvPr/>
        </p:nvPicPr>
        <p:blipFill>
          <a:blip r:embed="rId2" cstate="print"/>
          <a:srcRect/>
          <a:stretch>
            <a:fillRect/>
          </a:stretch>
        </p:blipFill>
        <p:spPr bwMode="auto">
          <a:xfrm>
            <a:off x="5181600" y="4191000"/>
            <a:ext cx="2319338" cy="26670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cstate="print"/>
          <a:srcRect/>
          <a:stretch>
            <a:fillRect/>
          </a:stretch>
        </p:blipFill>
        <p:spPr bwMode="auto">
          <a:xfrm>
            <a:off x="1524000" y="4684713"/>
            <a:ext cx="2743200" cy="2173287"/>
          </a:xfrm>
          <a:prstGeom prst="rect">
            <a:avLst/>
          </a:prstGeom>
          <a:noFill/>
          <a:ln w="9525">
            <a:noFill/>
            <a:miter lim="800000"/>
            <a:headEnd/>
            <a:tailEnd/>
          </a:ln>
          <a:effectLst/>
        </p:spPr>
      </p:pic>
      <p:sp>
        <p:nvSpPr>
          <p:cNvPr id="20486" name="Rectangle 6"/>
          <p:cNvSpPr>
            <a:spLocks noGrp="1" noChangeArrowheads="1"/>
          </p:cNvSpPr>
          <p:nvPr>
            <p:ph type="title"/>
          </p:nvPr>
        </p:nvSpPr>
        <p:spPr/>
        <p:txBody>
          <a:bodyPr/>
          <a:lstStyle/>
          <a:p>
            <a:r>
              <a:rPr lang="en-US" sz="3600" dirty="0" smtClean="0"/>
              <a:t>II</a:t>
            </a:r>
            <a:r>
              <a:rPr lang="en-US" sz="3600" dirty="0"/>
              <a:t>. Creating and Ratifying the Constitution</a:t>
            </a:r>
          </a:p>
        </p:txBody>
      </p:sp>
      <p:sp>
        <p:nvSpPr>
          <p:cNvPr id="20487" name="Text Box 7"/>
          <p:cNvSpPr txBox="1">
            <a:spLocks noChangeArrowheads="1"/>
          </p:cNvSpPr>
          <p:nvPr/>
        </p:nvSpPr>
        <p:spPr bwMode="auto">
          <a:xfrm>
            <a:off x="7620000" y="4572000"/>
            <a:ext cx="1524000" cy="641350"/>
          </a:xfrm>
          <a:prstGeom prst="rect">
            <a:avLst/>
          </a:prstGeom>
          <a:noFill/>
          <a:ln w="9525">
            <a:noFill/>
            <a:miter lim="800000"/>
            <a:headEnd/>
            <a:tailEnd/>
          </a:ln>
          <a:effectLst/>
        </p:spPr>
        <p:txBody>
          <a:bodyPr>
            <a:spAutoFit/>
          </a:bodyPr>
          <a:lstStyle/>
          <a:p>
            <a:pPr>
              <a:spcBef>
                <a:spcPct val="50000"/>
              </a:spcBef>
            </a:pPr>
            <a:r>
              <a:rPr lang="en-US"/>
              <a:t>Roger Sherman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309894"/>
            <a:ext cx="3657600" cy="1161288"/>
          </a:xfrm>
        </p:spPr>
        <p:txBody>
          <a:bodyPr/>
          <a:lstStyle/>
          <a:p>
            <a:r>
              <a:rPr lang="en-US" dirty="0" smtClean="0"/>
              <a:t>Creating the Compromise</a:t>
            </a:r>
            <a:endParaRPr lang="en-US" dirty="0"/>
          </a:p>
        </p:txBody>
      </p:sp>
      <p:sp>
        <p:nvSpPr>
          <p:cNvPr id="3" name="Content Placeholder 2"/>
          <p:cNvSpPr>
            <a:spLocks noGrp="1"/>
          </p:cNvSpPr>
          <p:nvPr>
            <p:ph type="body" sz="half" idx="2"/>
          </p:nvPr>
        </p:nvSpPr>
        <p:spPr>
          <a:xfrm>
            <a:off x="530352" y="1479836"/>
            <a:ext cx="3657600" cy="2595282"/>
          </a:xfrm>
        </p:spPr>
        <p:txBody>
          <a:bodyPr/>
          <a:lstStyle/>
          <a:p>
            <a:r>
              <a:rPr lang="en-US" dirty="0" smtClean="0"/>
              <a:t>The </a:t>
            </a:r>
            <a:r>
              <a:rPr lang="en-US" b="1" dirty="0" smtClean="0"/>
              <a:t>Great Compromise </a:t>
            </a:r>
            <a:r>
              <a:rPr lang="en-US" dirty="0" smtClean="0"/>
              <a:t>(Roger Sherman from CT)</a:t>
            </a:r>
          </a:p>
          <a:p>
            <a:pPr lvl="1"/>
            <a:r>
              <a:rPr lang="en-US" dirty="0" smtClean="0"/>
              <a:t>Compromise between large and small states</a:t>
            </a:r>
          </a:p>
          <a:p>
            <a:pPr lvl="1"/>
            <a:r>
              <a:rPr lang="en-US" dirty="0" smtClean="0"/>
              <a:t>Sometimes known as Connecticut Compromise</a:t>
            </a:r>
          </a:p>
          <a:p>
            <a:pPr lvl="1"/>
            <a:r>
              <a:rPr lang="en-US" dirty="0" smtClean="0"/>
              <a:t># of Reps in House of Representatives based on population</a:t>
            </a:r>
          </a:p>
          <a:p>
            <a:pPr lvl="1"/>
            <a:r>
              <a:rPr lang="en-US" dirty="0" smtClean="0"/>
              <a:t># of Reps in Senate is equal</a:t>
            </a:r>
          </a:p>
          <a:p>
            <a:pPr lvl="1"/>
            <a:endParaRPr lang="en-US" dirty="0" smtClean="0"/>
          </a:p>
          <a:p>
            <a:pPr lvl="1"/>
            <a:endParaRPr lang="en-US" dirty="0"/>
          </a:p>
        </p:txBody>
      </p:sp>
      <p:pic>
        <p:nvPicPr>
          <p:cNvPr id="4098" name="Picture 2" descr="http://upload.wikimedia.org/wikipedia/commons/5/54/Roger_Sherman_1721-1793_by_Ralph_Earl.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8715" y="472732"/>
            <a:ext cx="4001601" cy="528513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501479"/>
            <a:ext cx="4424167" cy="366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51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381000"/>
            <a:ext cx="8229600" cy="1143000"/>
          </a:xfrm>
        </p:spPr>
        <p:txBody>
          <a:bodyPr/>
          <a:lstStyle/>
          <a:p>
            <a:r>
              <a:rPr lang="en-US" sz="3600" dirty="0" smtClean="0"/>
              <a:t>II</a:t>
            </a:r>
            <a:r>
              <a:rPr lang="en-US" sz="3600" dirty="0"/>
              <a:t>. Creating and Ratifying the Constitution</a:t>
            </a:r>
          </a:p>
        </p:txBody>
      </p:sp>
      <p:sp>
        <p:nvSpPr>
          <p:cNvPr id="23555" name="Rectangle 3"/>
          <p:cNvSpPr>
            <a:spLocks noGrp="1" noChangeArrowheads="1"/>
          </p:cNvSpPr>
          <p:nvPr>
            <p:ph type="body" idx="1"/>
          </p:nvPr>
        </p:nvSpPr>
        <p:spPr>
          <a:xfrm>
            <a:off x="381000" y="1443251"/>
            <a:ext cx="4451445" cy="5410200"/>
          </a:xfrm>
        </p:spPr>
        <p:txBody>
          <a:bodyPr/>
          <a:lstStyle/>
          <a:p>
            <a:r>
              <a:rPr lang="en-US" sz="2400" dirty="0" smtClean="0"/>
              <a:t>Three-Fifths Compromise</a:t>
            </a:r>
            <a:endParaRPr lang="en-US" sz="2400" dirty="0"/>
          </a:p>
          <a:p>
            <a:pPr lvl="1"/>
            <a:r>
              <a:rPr lang="en-US" sz="1800" dirty="0"/>
              <a:t>1</a:t>
            </a:r>
            <a:r>
              <a:rPr lang="en-US" sz="1800" dirty="0" smtClean="0"/>
              <a:t>. </a:t>
            </a:r>
            <a:r>
              <a:rPr lang="en-US" sz="1800" dirty="0"/>
              <a:t>In an effort to increase their power in the House of Representatives, southern states wanted slaves counted as part of their </a:t>
            </a:r>
            <a:r>
              <a:rPr lang="en-US" sz="1800" dirty="0" smtClean="0"/>
              <a:t>population</a:t>
            </a:r>
          </a:p>
          <a:p>
            <a:pPr lvl="1"/>
            <a:r>
              <a:rPr lang="en-US" sz="1800" dirty="0" smtClean="0"/>
              <a:t>2.  This </a:t>
            </a:r>
            <a:r>
              <a:rPr lang="en-US" sz="1800" dirty="0"/>
              <a:t>idea was opposed by northern states that had fewer </a:t>
            </a:r>
            <a:r>
              <a:rPr lang="en-US" sz="1800" dirty="0" smtClean="0"/>
              <a:t>slaves</a:t>
            </a:r>
          </a:p>
          <a:p>
            <a:pPr lvl="1"/>
            <a:r>
              <a:rPr lang="en-US" sz="1800" dirty="0" smtClean="0"/>
              <a:t>3.  In </a:t>
            </a:r>
            <a:r>
              <a:rPr lang="en-US" sz="1800" dirty="0"/>
              <a:t>the compromise, enslaved persons would be counted as 3/5 of other </a:t>
            </a:r>
            <a:r>
              <a:rPr lang="en-US" sz="1800" dirty="0" smtClean="0"/>
              <a:t>persons</a:t>
            </a:r>
          </a:p>
          <a:p>
            <a:pPr lvl="1"/>
            <a:r>
              <a:rPr lang="en-US" sz="1800" dirty="0" smtClean="0"/>
              <a:t>4.  This </a:t>
            </a:r>
            <a:r>
              <a:rPr lang="en-US" sz="1800" dirty="0"/>
              <a:t>number would be used to determine representation and taxes</a:t>
            </a:r>
          </a:p>
          <a:p>
            <a:endParaRPr lang="en-US" sz="2400" dirty="0"/>
          </a:p>
        </p:txBody>
      </p:sp>
      <p:pic>
        <p:nvPicPr>
          <p:cNvPr id="4" name="Picture 3" descr="54521_cotton-pick_md.gif"/>
          <p:cNvPicPr>
            <a:picLocks noChangeAspect="1"/>
          </p:cNvPicPr>
          <p:nvPr/>
        </p:nvPicPr>
        <p:blipFill>
          <a:blip r:embed="rId2" cstate="print"/>
          <a:stretch>
            <a:fillRect/>
          </a:stretch>
        </p:blipFill>
        <p:spPr>
          <a:xfrm>
            <a:off x="4733499" y="2057400"/>
            <a:ext cx="4275550" cy="30062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81186"/>
            <a:ext cx="7007290" cy="5819614"/>
          </a:xfrm>
          <a:prstGeom prst="rect">
            <a:avLst/>
          </a:prstGeom>
        </p:spPr>
      </p:pic>
    </p:spTree>
    <p:extLst>
      <p:ext uri="{BB962C8B-B14F-4D97-AF65-F5344CB8AC3E}">
        <p14:creationId xmlns:p14="http://schemas.microsoft.com/office/powerpoint/2010/main" val="339231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8229600" cy="1143000"/>
          </a:xfrm>
        </p:spPr>
        <p:txBody>
          <a:bodyPr/>
          <a:lstStyle/>
          <a:p>
            <a:r>
              <a:rPr lang="en-US" sz="3600" dirty="0" smtClean="0"/>
              <a:t>II</a:t>
            </a:r>
            <a:r>
              <a:rPr lang="en-US" sz="3600" dirty="0"/>
              <a:t>. Creating and Ratifying the Constitution</a:t>
            </a:r>
          </a:p>
        </p:txBody>
      </p:sp>
      <p:sp>
        <p:nvSpPr>
          <p:cNvPr id="24579" name="Rectangle 3"/>
          <p:cNvSpPr>
            <a:spLocks noGrp="1" noChangeArrowheads="1"/>
          </p:cNvSpPr>
          <p:nvPr>
            <p:ph type="body" idx="1"/>
          </p:nvPr>
        </p:nvSpPr>
        <p:spPr>
          <a:xfrm>
            <a:off x="533400" y="1676400"/>
            <a:ext cx="8229600" cy="5181600"/>
          </a:xfrm>
        </p:spPr>
        <p:txBody>
          <a:bodyPr/>
          <a:lstStyle/>
          <a:p>
            <a:pPr lvl="1"/>
            <a:r>
              <a:rPr lang="en-US" b="1" dirty="0" smtClean="0"/>
              <a:t>Commerce </a:t>
            </a:r>
            <a:r>
              <a:rPr lang="en-US" b="1" dirty="0"/>
              <a:t>and Slave Trade Compromise- </a:t>
            </a:r>
            <a:r>
              <a:rPr lang="en-US" dirty="0"/>
              <a:t>Northerners wanted Congress to regulate foreign and interstate trade. Southerners feared taxes on exports and slowing of slave trade.</a:t>
            </a:r>
          </a:p>
          <a:p>
            <a:pPr lvl="2"/>
            <a:r>
              <a:rPr lang="en-US" dirty="0" smtClean="0"/>
              <a:t>1.  Congress </a:t>
            </a:r>
            <a:r>
              <a:rPr lang="en-US" dirty="0"/>
              <a:t>would regulate interstate commerce and international trade</a:t>
            </a:r>
          </a:p>
          <a:p>
            <a:pPr lvl="2"/>
            <a:r>
              <a:rPr lang="en-US" dirty="0" smtClean="0"/>
              <a:t>2.  Congress </a:t>
            </a:r>
            <a:r>
              <a:rPr lang="en-US" dirty="0"/>
              <a:t>could not tax exports</a:t>
            </a:r>
          </a:p>
          <a:p>
            <a:pPr lvl="2"/>
            <a:r>
              <a:rPr lang="en-US" dirty="0" smtClean="0"/>
              <a:t>3.  Congress </a:t>
            </a:r>
            <a:r>
              <a:rPr lang="en-US" dirty="0"/>
              <a:t>could not interfere with the slave trade for 20 years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381000"/>
            <a:ext cx="8077200" cy="1143000"/>
          </a:xfrm>
        </p:spPr>
        <p:txBody>
          <a:bodyPr/>
          <a:lstStyle/>
          <a:p>
            <a:r>
              <a:rPr lang="en-US" sz="3600" dirty="0" smtClean="0"/>
              <a:t>II</a:t>
            </a:r>
            <a:r>
              <a:rPr lang="en-US" sz="3600" dirty="0"/>
              <a:t>. Creating and Ratifying the Constitution</a:t>
            </a:r>
          </a:p>
        </p:txBody>
      </p:sp>
      <p:sp>
        <p:nvSpPr>
          <p:cNvPr id="25603" name="Rectangle 3"/>
          <p:cNvSpPr>
            <a:spLocks noGrp="1" noChangeArrowheads="1"/>
          </p:cNvSpPr>
          <p:nvPr>
            <p:ph type="body" idx="1"/>
          </p:nvPr>
        </p:nvSpPr>
        <p:spPr>
          <a:xfrm>
            <a:off x="762000" y="1600200"/>
            <a:ext cx="8153400" cy="5257800"/>
          </a:xfrm>
        </p:spPr>
        <p:txBody>
          <a:bodyPr/>
          <a:lstStyle/>
          <a:p>
            <a:pPr lvl="1"/>
            <a:r>
              <a:rPr lang="en-US" dirty="0" smtClean="0"/>
              <a:t>How </a:t>
            </a:r>
            <a:r>
              <a:rPr lang="en-US" dirty="0"/>
              <a:t>will the President be chosen?</a:t>
            </a:r>
          </a:p>
          <a:p>
            <a:pPr lvl="2"/>
            <a:r>
              <a:rPr lang="en-US" dirty="0"/>
              <a:t>a. Option #1—President will be chosen by members of Congress</a:t>
            </a:r>
          </a:p>
          <a:p>
            <a:pPr lvl="2"/>
            <a:r>
              <a:rPr lang="en-US" dirty="0"/>
              <a:t>b. Option #2—President will be elected by the people</a:t>
            </a:r>
          </a:p>
          <a:p>
            <a:pPr lvl="2"/>
            <a:r>
              <a:rPr lang="en-US" dirty="0"/>
              <a:t>c. Compromise—delegates decided on a system called the </a:t>
            </a:r>
            <a:r>
              <a:rPr lang="en-US" b="1" dirty="0"/>
              <a:t>Electoral College</a:t>
            </a:r>
            <a:r>
              <a:rPr lang="en-US" dirty="0"/>
              <a:t> where each state legislature would choose a number of electors who would select the President and Vice President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228600"/>
            <a:ext cx="8382000" cy="1527175"/>
          </a:xfrm>
        </p:spPr>
        <p:txBody>
          <a:bodyPr/>
          <a:lstStyle/>
          <a:p>
            <a:r>
              <a:rPr lang="en-US" sz="3600" dirty="0" smtClean="0"/>
              <a:t>II</a:t>
            </a:r>
            <a:r>
              <a:rPr lang="en-US" sz="3600" dirty="0"/>
              <a:t>. Creating and Ratifying the Constitution</a:t>
            </a:r>
          </a:p>
        </p:txBody>
      </p:sp>
      <p:sp>
        <p:nvSpPr>
          <p:cNvPr id="26627" name="Rectangle 3"/>
          <p:cNvSpPr>
            <a:spLocks noGrp="1" noChangeArrowheads="1"/>
          </p:cNvSpPr>
          <p:nvPr>
            <p:ph type="body" idx="1"/>
          </p:nvPr>
        </p:nvSpPr>
        <p:spPr>
          <a:xfrm>
            <a:off x="533400" y="1524000"/>
            <a:ext cx="8229600" cy="4648200"/>
          </a:xfrm>
        </p:spPr>
        <p:txBody>
          <a:bodyPr/>
          <a:lstStyle/>
          <a:p>
            <a:pPr lvl="1"/>
            <a:r>
              <a:rPr lang="en-US" dirty="0" smtClean="0"/>
              <a:t>How </a:t>
            </a:r>
            <a:r>
              <a:rPr lang="en-US" dirty="0"/>
              <a:t>will Congress be chosen?</a:t>
            </a:r>
            <a:endParaRPr lang="en-US" b="1" dirty="0"/>
          </a:p>
          <a:p>
            <a:pPr lvl="2"/>
            <a:r>
              <a:rPr lang="en-US" dirty="0"/>
              <a:t>a. Many delegate feared popular elections. Considered the masses too easy swayed by popular passion.</a:t>
            </a:r>
          </a:p>
          <a:p>
            <a:pPr lvl="2"/>
            <a:r>
              <a:rPr lang="en-US" dirty="0"/>
              <a:t>b. Senators would be elected by the state legislators </a:t>
            </a:r>
          </a:p>
          <a:p>
            <a:pPr lvl="2"/>
            <a:r>
              <a:rPr lang="en-US" dirty="0"/>
              <a:t>c. Members of the House of Representatives would be elected directly by the people.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813"/>
            <a:ext cx="8763000" cy="1143000"/>
          </a:xfrm>
        </p:spPr>
        <p:txBody>
          <a:bodyPr/>
          <a:lstStyle/>
          <a:p>
            <a:r>
              <a:rPr lang="en-US" dirty="0" err="1" smtClean="0"/>
              <a:t>Bellringer</a:t>
            </a:r>
            <a:r>
              <a:rPr lang="en-US" dirty="0" smtClean="0"/>
              <a:t>:  </a:t>
            </a:r>
            <a:br>
              <a:rPr lang="en-US" dirty="0" smtClean="0"/>
            </a:br>
            <a:r>
              <a:rPr lang="en-US" dirty="0" smtClean="0"/>
              <a:t>Convene With Other Delegates</a:t>
            </a:r>
            <a:endParaRPr lang="en-US" dirty="0"/>
          </a:p>
        </p:txBody>
      </p:sp>
      <p:sp>
        <p:nvSpPr>
          <p:cNvPr id="3" name="Content Placeholder 2"/>
          <p:cNvSpPr>
            <a:spLocks noGrp="1"/>
          </p:cNvSpPr>
          <p:nvPr>
            <p:ph idx="1"/>
          </p:nvPr>
        </p:nvSpPr>
        <p:spPr/>
        <p:txBody>
          <a:bodyPr/>
          <a:lstStyle/>
          <a:p>
            <a:r>
              <a:rPr lang="en-US" sz="2400" dirty="0" smtClean="0"/>
              <a:t>You will meet with three other delegates from the Constitutional Convention.</a:t>
            </a:r>
          </a:p>
          <a:p>
            <a:r>
              <a:rPr lang="en-US" sz="2400" dirty="0" smtClean="0"/>
              <a:t>Role play the delegate that you researched and introduce yourselves as if this were the first time meeting each other.</a:t>
            </a:r>
          </a:p>
          <a:p>
            <a:r>
              <a:rPr lang="en-US" sz="2400" dirty="0" smtClean="0"/>
              <a:t>See if you can come to a consensus on the following dilemmas confronted by the Constitutional Convention:</a:t>
            </a:r>
          </a:p>
          <a:p>
            <a:pPr lvl="1"/>
            <a:r>
              <a:rPr lang="en-US" sz="2200" dirty="0" smtClean="0"/>
              <a:t>Representation in a legislature for both small and largely populated states</a:t>
            </a:r>
          </a:p>
          <a:p>
            <a:pPr lvl="1"/>
            <a:r>
              <a:rPr lang="en-US" sz="2200" dirty="0" smtClean="0"/>
              <a:t>Representation in a legislature for both large slave holding states and small slave holding states</a:t>
            </a:r>
          </a:p>
          <a:p>
            <a:r>
              <a:rPr lang="en-US" sz="2400" dirty="0" smtClean="0"/>
              <a:t>Be prepared to share your findings</a:t>
            </a:r>
            <a:endParaRPr lang="en-US" sz="2400" dirty="0"/>
          </a:p>
        </p:txBody>
      </p:sp>
    </p:spTree>
    <p:extLst>
      <p:ext uri="{BB962C8B-B14F-4D97-AF65-F5344CB8AC3E}">
        <p14:creationId xmlns:p14="http://schemas.microsoft.com/office/powerpoint/2010/main" val="319532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 #51 Close Reading</a:t>
            </a:r>
            <a:endParaRPr lang="en-US" dirty="0"/>
          </a:p>
        </p:txBody>
      </p:sp>
      <p:sp>
        <p:nvSpPr>
          <p:cNvPr id="3" name="Content Placeholder 2"/>
          <p:cNvSpPr>
            <a:spLocks noGrp="1"/>
          </p:cNvSpPr>
          <p:nvPr>
            <p:ph idx="1"/>
          </p:nvPr>
        </p:nvSpPr>
        <p:spPr/>
        <p:txBody>
          <a:bodyPr/>
          <a:lstStyle/>
          <a:p>
            <a:r>
              <a:rPr lang="en-US" dirty="0" smtClean="0"/>
              <a:t>Define the following terms to prepare for our class reading:  rigorously, magistracies, emoluments, encroachments, commensurate, ambition, auxiliary, precautions, predominates</a:t>
            </a:r>
          </a:p>
          <a:p>
            <a:r>
              <a:rPr lang="en-US" dirty="0" smtClean="0"/>
              <a:t>As we read the essay together, underline the part of the essay that you feel is the main idea.</a:t>
            </a:r>
          </a:p>
          <a:p>
            <a:r>
              <a:rPr lang="en-US" dirty="0" smtClean="0"/>
              <a:t>Was your delegate a Federalist? Or an Anti-Federalist?  How do you know?</a:t>
            </a:r>
            <a:endParaRPr lang="en-US" dirty="0"/>
          </a:p>
        </p:txBody>
      </p:sp>
    </p:spTree>
    <p:extLst>
      <p:ext uri="{BB962C8B-B14F-4D97-AF65-F5344CB8AC3E}">
        <p14:creationId xmlns:p14="http://schemas.microsoft.com/office/powerpoint/2010/main" val="2111117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81000"/>
            <a:ext cx="8229600" cy="1143000"/>
          </a:xfrm>
        </p:spPr>
        <p:txBody>
          <a:bodyPr/>
          <a:lstStyle/>
          <a:p>
            <a:r>
              <a:rPr lang="en-US" sz="3600" dirty="0" smtClean="0"/>
              <a:t>II</a:t>
            </a:r>
            <a:r>
              <a:rPr lang="en-US" sz="3600" dirty="0"/>
              <a:t>. Creating and Ratifying the Constitution</a:t>
            </a:r>
          </a:p>
        </p:txBody>
      </p:sp>
      <p:sp>
        <p:nvSpPr>
          <p:cNvPr id="27651" name="Rectangle 3"/>
          <p:cNvSpPr>
            <a:spLocks noGrp="1" noChangeArrowheads="1"/>
          </p:cNvSpPr>
          <p:nvPr>
            <p:ph type="body" idx="1"/>
          </p:nvPr>
        </p:nvSpPr>
        <p:spPr>
          <a:xfrm>
            <a:off x="762000" y="1447800"/>
            <a:ext cx="8001000" cy="4114800"/>
          </a:xfrm>
        </p:spPr>
        <p:txBody>
          <a:bodyPr/>
          <a:lstStyle/>
          <a:p>
            <a:pPr marL="0" indent="0">
              <a:buNone/>
            </a:pPr>
            <a:r>
              <a:rPr lang="en-US" dirty="0" smtClean="0"/>
              <a:t>Delegates </a:t>
            </a:r>
            <a:r>
              <a:rPr lang="en-US" dirty="0"/>
              <a:t>signed the Constitution on September 17, 1787 and decided it would take nine out of the thirteen states to ratify the document</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
            <a:ext cx="8258305" cy="1143000"/>
          </a:xfrm>
        </p:spPr>
        <p:txBody>
          <a:bodyPr/>
          <a:lstStyle/>
          <a:p>
            <a:r>
              <a:rPr lang="en-US" dirty="0" smtClean="0"/>
              <a:t>Federalists</a:t>
            </a:r>
            <a:endParaRPr lang="en-US" dirty="0"/>
          </a:p>
        </p:txBody>
      </p:sp>
      <p:sp>
        <p:nvSpPr>
          <p:cNvPr id="3" name="Content Placeholder 2"/>
          <p:cNvSpPr>
            <a:spLocks noGrp="1"/>
          </p:cNvSpPr>
          <p:nvPr>
            <p:ph idx="1"/>
          </p:nvPr>
        </p:nvSpPr>
        <p:spPr>
          <a:xfrm>
            <a:off x="287764" y="1092827"/>
            <a:ext cx="4436636" cy="4471792"/>
          </a:xfrm>
        </p:spPr>
        <p:txBody>
          <a:bodyPr>
            <a:noAutofit/>
          </a:bodyPr>
          <a:lstStyle/>
          <a:p>
            <a:r>
              <a:rPr lang="en-US" sz="2000" b="1" dirty="0" smtClean="0">
                <a:latin typeface="+mj-lt"/>
              </a:rPr>
              <a:t>Supported the Constitution</a:t>
            </a:r>
          </a:p>
          <a:p>
            <a:r>
              <a:rPr lang="en-US" sz="2200" b="1" dirty="0" smtClean="0">
                <a:latin typeface="+mj-lt"/>
              </a:rPr>
              <a:t>Nation couldn’t survive without a strong national government </a:t>
            </a:r>
          </a:p>
          <a:p>
            <a:pPr lvl="1"/>
            <a:r>
              <a:rPr lang="en-US" sz="2000" dirty="0" smtClean="0">
                <a:latin typeface="+mj-lt"/>
              </a:rPr>
              <a:t>Proof: Articles of Confederation</a:t>
            </a:r>
          </a:p>
          <a:p>
            <a:pPr lvl="1"/>
            <a:r>
              <a:rPr lang="en-US" sz="2000" dirty="0" smtClean="0">
                <a:latin typeface="+mj-lt"/>
              </a:rPr>
              <a:t>Did </a:t>
            </a:r>
            <a:r>
              <a:rPr lang="en-US" sz="2000" dirty="0">
                <a:latin typeface="+mj-lt"/>
              </a:rPr>
              <a:t>not think a bill of rights was </a:t>
            </a:r>
            <a:r>
              <a:rPr lang="en-US" sz="2000" dirty="0" smtClean="0">
                <a:latin typeface="+mj-lt"/>
              </a:rPr>
              <a:t>necessary</a:t>
            </a:r>
          </a:p>
          <a:p>
            <a:pPr lvl="1"/>
            <a:r>
              <a:rPr lang="en-US" sz="2000" dirty="0" smtClean="0">
                <a:latin typeface="+mj-lt"/>
              </a:rPr>
              <a:t>Made </a:t>
            </a:r>
            <a:r>
              <a:rPr lang="en-US" sz="2000" dirty="0">
                <a:latin typeface="+mj-lt"/>
              </a:rPr>
              <a:t>up of mainly Large farmers, rich merchants and </a:t>
            </a:r>
            <a:r>
              <a:rPr lang="en-US" sz="2000" dirty="0" smtClean="0">
                <a:latin typeface="+mj-lt"/>
              </a:rPr>
              <a:t>artisans</a:t>
            </a:r>
            <a:endParaRPr lang="en-US" dirty="0" smtClean="0">
              <a:latin typeface="+mj-lt"/>
            </a:endParaRPr>
          </a:p>
          <a:p>
            <a:r>
              <a:rPr lang="en-US" sz="2000" b="1" dirty="0" smtClean="0">
                <a:latin typeface="+mj-lt"/>
                <a:cs typeface="Arial" panose="020B0604020202020204" pitchFamily="34" charset="0"/>
              </a:rPr>
              <a:t>“The Federalist” Papers</a:t>
            </a:r>
          </a:p>
          <a:p>
            <a:pPr lvl="1"/>
            <a:r>
              <a:rPr lang="en-US" sz="2000" dirty="0" smtClean="0">
                <a:latin typeface="+mj-lt"/>
              </a:rPr>
              <a:t>Written by James Madison, John Jay, and Alexander Hamilton</a:t>
            </a:r>
          </a:p>
          <a:p>
            <a:pPr lvl="1"/>
            <a:r>
              <a:rPr lang="en-US" sz="2000" dirty="0" smtClean="0">
                <a:latin typeface="+mj-lt"/>
              </a:rPr>
              <a:t>Defended the constitution and attempted to persuade citizens to vote for ratification</a:t>
            </a:r>
            <a:endParaRPr lang="en-US" sz="2000" dirty="0">
              <a:latin typeface="+mj-lt"/>
            </a:endParaRPr>
          </a:p>
        </p:txBody>
      </p:sp>
      <p:pic>
        <p:nvPicPr>
          <p:cNvPr id="7170" name="Picture 2" descr="Alexander Hamilton portrait by John Trumbull 1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723" y="-14874"/>
            <a:ext cx="2818356" cy="33435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painted portrait of a man with greying hair, looking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970" y="3733800"/>
            <a:ext cx="20955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James Madi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005" y="3141301"/>
            <a:ext cx="2095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27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26" y="-152400"/>
            <a:ext cx="6410477" cy="1143000"/>
          </a:xfrm>
        </p:spPr>
        <p:txBody>
          <a:bodyPr/>
          <a:lstStyle/>
          <a:p>
            <a:r>
              <a:rPr lang="en-US" dirty="0" smtClean="0"/>
              <a:t>Anti-Federalists</a:t>
            </a:r>
            <a:endParaRPr lang="en-US" dirty="0"/>
          </a:p>
        </p:txBody>
      </p:sp>
      <p:sp>
        <p:nvSpPr>
          <p:cNvPr id="3" name="Content Placeholder 2"/>
          <p:cNvSpPr>
            <a:spLocks noGrp="1"/>
          </p:cNvSpPr>
          <p:nvPr>
            <p:ph idx="1"/>
          </p:nvPr>
        </p:nvSpPr>
        <p:spPr>
          <a:xfrm>
            <a:off x="328526" y="838200"/>
            <a:ext cx="4681885" cy="4007224"/>
          </a:xfrm>
        </p:spPr>
        <p:txBody>
          <a:bodyPr>
            <a:noAutofit/>
          </a:bodyPr>
          <a:lstStyle/>
          <a:p>
            <a:r>
              <a:rPr lang="en-US" sz="2000" dirty="0" smtClean="0">
                <a:latin typeface="+mj-lt"/>
              </a:rPr>
              <a:t>Opposed the Constitution</a:t>
            </a:r>
          </a:p>
          <a:p>
            <a:r>
              <a:rPr lang="en-US" sz="2000" dirty="0" smtClean="0">
                <a:latin typeface="+mj-lt"/>
              </a:rPr>
              <a:t>Felt it gave too much power to the national government</a:t>
            </a:r>
          </a:p>
          <a:p>
            <a:pPr lvl="1"/>
            <a:r>
              <a:rPr lang="en-US" sz="2000" dirty="0" smtClean="0">
                <a:latin typeface="+mj-lt"/>
              </a:rPr>
              <a:t>Too much like the King and Parliament</a:t>
            </a:r>
          </a:p>
          <a:p>
            <a:pPr lvl="1"/>
            <a:r>
              <a:rPr lang="en-US" sz="2000" dirty="0" smtClean="0">
                <a:latin typeface="+mj-lt"/>
              </a:rPr>
              <a:t>Took too much power away from the states</a:t>
            </a:r>
          </a:p>
          <a:p>
            <a:pPr lvl="1"/>
            <a:r>
              <a:rPr lang="en-US" sz="2000" dirty="0" smtClean="0">
                <a:latin typeface="+mj-lt"/>
              </a:rPr>
              <a:t>Wanted a Bill of Rights Added To guarantee basic liberties </a:t>
            </a:r>
          </a:p>
          <a:p>
            <a:pPr lvl="1"/>
            <a:r>
              <a:rPr lang="en-US" sz="2000" dirty="0" smtClean="0">
                <a:latin typeface="+mj-lt"/>
              </a:rPr>
              <a:t>Articles </a:t>
            </a:r>
            <a:r>
              <a:rPr lang="en-US" sz="2000" dirty="0">
                <a:latin typeface="+mj-lt"/>
              </a:rPr>
              <a:t>of Confederation needed to be fixed, not thrown </a:t>
            </a:r>
            <a:r>
              <a:rPr lang="en-US" sz="2000" dirty="0" smtClean="0">
                <a:latin typeface="+mj-lt"/>
              </a:rPr>
              <a:t>away</a:t>
            </a:r>
          </a:p>
          <a:p>
            <a:pPr lvl="1"/>
            <a:r>
              <a:rPr lang="en-US" sz="2000" dirty="0" smtClean="0">
                <a:latin typeface="+mj-lt"/>
              </a:rPr>
              <a:t>Made </a:t>
            </a:r>
            <a:r>
              <a:rPr lang="en-US" sz="2000" dirty="0">
                <a:latin typeface="+mj-lt"/>
              </a:rPr>
              <a:t>up of small farmers and poor </a:t>
            </a:r>
            <a:r>
              <a:rPr lang="en-US" sz="2000" dirty="0" smtClean="0">
                <a:latin typeface="+mj-lt"/>
              </a:rPr>
              <a:t>merchants</a:t>
            </a:r>
            <a:endParaRPr lang="en-US" sz="2000" dirty="0">
              <a:latin typeface="+mj-lt"/>
            </a:endParaRPr>
          </a:p>
          <a:p>
            <a:r>
              <a:rPr lang="en-US" sz="2000" dirty="0" smtClean="0">
                <a:latin typeface="+mj-lt"/>
              </a:rPr>
              <a:t>Wrote a series of essays (Anti-Federalist Essays)</a:t>
            </a:r>
          </a:p>
          <a:p>
            <a:pPr lvl="1"/>
            <a:r>
              <a:rPr lang="en-US" sz="2000" dirty="0" smtClean="0">
                <a:latin typeface="+mj-lt"/>
              </a:rPr>
              <a:t>Discouraged ratification of the Constitution</a:t>
            </a:r>
            <a:endParaRPr lang="en-US" sz="2000" dirty="0">
              <a:latin typeface="+mj-lt"/>
            </a:endParaRPr>
          </a:p>
        </p:txBody>
      </p:sp>
      <p:pic>
        <p:nvPicPr>
          <p:cNvPr id="6146" name="Picture 2" descr="Patrick hen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093" y="295832"/>
            <a:ext cx="2901603" cy="35083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13326" y="3533648"/>
            <a:ext cx="2350458" cy="304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249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228600" y="0"/>
            <a:ext cx="9372600" cy="8142288"/>
          </a:xfrm>
          <a:prstGeom prst="rect">
            <a:avLst/>
          </a:prstGeom>
          <a:solidFill>
            <a:schemeClr val="bg1"/>
          </a:solidFill>
          <a:ln w="9525">
            <a:noFill/>
            <a:miter lim="800000"/>
            <a:headEnd/>
            <a:tailEnd/>
          </a:ln>
          <a:effectLst/>
        </p:spPr>
        <p:txBody>
          <a:bodyPr>
            <a:spAutoFit/>
          </a:bodyPr>
          <a:lstStyle/>
          <a:p>
            <a:pPr>
              <a:spcBef>
                <a:spcPct val="50000"/>
              </a:spcBef>
            </a:pPr>
            <a:endParaRPr lang="en-US" sz="9600"/>
          </a:p>
          <a:p>
            <a:pPr>
              <a:spcBef>
                <a:spcPct val="50000"/>
              </a:spcBef>
            </a:pPr>
            <a:endParaRPr lang="en-US" sz="9600"/>
          </a:p>
          <a:p>
            <a:pPr>
              <a:spcBef>
                <a:spcPct val="50000"/>
              </a:spcBef>
            </a:pPr>
            <a:endParaRPr lang="en-US" sz="9600"/>
          </a:p>
          <a:p>
            <a:pPr>
              <a:spcBef>
                <a:spcPct val="50000"/>
              </a:spcBef>
            </a:pPr>
            <a:endParaRPr lang="en-US" sz="9600"/>
          </a:p>
        </p:txBody>
      </p:sp>
      <p:graphicFrame>
        <p:nvGraphicFramePr>
          <p:cNvPr id="34857" name="Group 41"/>
          <p:cNvGraphicFramePr>
            <a:graphicFrameLocks noGrp="1"/>
          </p:cNvGraphicFramePr>
          <p:nvPr>
            <p:ph/>
          </p:nvPr>
        </p:nvGraphicFramePr>
        <p:xfrm>
          <a:off x="457200" y="685800"/>
          <a:ext cx="8077200" cy="6172201"/>
        </p:xfrm>
        <a:graphic>
          <a:graphicData uri="http://schemas.openxmlformats.org/drawingml/2006/table">
            <a:tbl>
              <a:tblPr/>
              <a:tblGrid>
                <a:gridCol w="2692400"/>
                <a:gridCol w="2692400"/>
                <a:gridCol w="2692400"/>
              </a:tblGrid>
              <a:tr h="763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President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Strong leader for nation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Feared would become dictator</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4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Role of Congress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Strong Congress to make laws for nation</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State legislatures to have most power</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752600" algn="r"/>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Courts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Handle disputes that affect nation</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State courts most power</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Role of States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National gov’t supreme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State gov’t supreme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45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Bill of Rights?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No need, each state already had one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Must have one to prevent abuse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Federal gov’t</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Division of power would keep federal under control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Federal gov’t would abuse rights of citizens (like King)</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4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Alexander Hamilton, James Madison, John Jay, </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Federalist Papers</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NC, Anti-Federalist essays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58" name="Text Box 42"/>
          <p:cNvSpPr txBox="1">
            <a:spLocks noChangeArrowheads="1"/>
          </p:cNvSpPr>
          <p:nvPr/>
        </p:nvSpPr>
        <p:spPr bwMode="auto">
          <a:xfrm>
            <a:off x="3429000" y="228600"/>
            <a:ext cx="1905000" cy="366713"/>
          </a:xfrm>
          <a:prstGeom prst="rect">
            <a:avLst/>
          </a:prstGeom>
          <a:noFill/>
          <a:ln w="9525">
            <a:noFill/>
            <a:miter lim="800000"/>
            <a:headEnd/>
            <a:tailEnd/>
          </a:ln>
          <a:effectLst/>
        </p:spPr>
        <p:txBody>
          <a:bodyPr>
            <a:spAutoFit/>
          </a:bodyPr>
          <a:lstStyle/>
          <a:p>
            <a:pPr eaLnBrk="0" hangingPunct="0">
              <a:spcBef>
                <a:spcPct val="50000"/>
              </a:spcBef>
            </a:pPr>
            <a:r>
              <a:rPr lang="en-US" b="1" dirty="0" smtClean="0"/>
              <a:t>Federalists</a:t>
            </a:r>
            <a:endParaRPr lang="en-US" b="1" dirty="0"/>
          </a:p>
        </p:txBody>
      </p:sp>
      <p:sp>
        <p:nvSpPr>
          <p:cNvPr id="34859" name="Text Box 43"/>
          <p:cNvSpPr txBox="1">
            <a:spLocks noChangeArrowheads="1"/>
          </p:cNvSpPr>
          <p:nvPr/>
        </p:nvSpPr>
        <p:spPr bwMode="auto">
          <a:xfrm>
            <a:off x="6096000" y="228600"/>
            <a:ext cx="2209800" cy="366713"/>
          </a:xfrm>
          <a:prstGeom prst="rect">
            <a:avLst/>
          </a:prstGeom>
          <a:noFill/>
          <a:ln w="9525">
            <a:noFill/>
            <a:miter lim="800000"/>
            <a:headEnd/>
            <a:tailEnd/>
          </a:ln>
          <a:effectLst/>
        </p:spPr>
        <p:txBody>
          <a:bodyPr>
            <a:spAutoFit/>
          </a:bodyPr>
          <a:lstStyle/>
          <a:p>
            <a:pPr eaLnBrk="0" hangingPunct="0">
              <a:spcBef>
                <a:spcPct val="50000"/>
              </a:spcBef>
            </a:pPr>
            <a:r>
              <a:rPr lang="en-US" b="1" dirty="0" smtClean="0"/>
              <a:t>Anti-Federalists</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533400"/>
            <a:ext cx="8382000" cy="1143000"/>
          </a:xfrm>
        </p:spPr>
        <p:txBody>
          <a:bodyPr/>
          <a:lstStyle/>
          <a:p>
            <a:r>
              <a:rPr lang="en-US" sz="3600" dirty="0" smtClean="0"/>
              <a:t>II</a:t>
            </a:r>
            <a:r>
              <a:rPr lang="en-US" sz="3600" dirty="0"/>
              <a:t>. Creating and Ratifying the Constitution</a:t>
            </a:r>
          </a:p>
        </p:txBody>
      </p:sp>
      <p:sp>
        <p:nvSpPr>
          <p:cNvPr id="32771" name="Rectangle 3"/>
          <p:cNvSpPr>
            <a:spLocks noGrp="1" noChangeArrowheads="1"/>
          </p:cNvSpPr>
          <p:nvPr>
            <p:ph type="body" idx="1"/>
          </p:nvPr>
        </p:nvSpPr>
        <p:spPr>
          <a:xfrm>
            <a:off x="838200" y="2334099"/>
            <a:ext cx="7772400" cy="4530725"/>
          </a:xfrm>
        </p:spPr>
        <p:txBody>
          <a:bodyPr/>
          <a:lstStyle/>
          <a:p>
            <a:r>
              <a:rPr lang="en-US" sz="2400" dirty="0" smtClean="0"/>
              <a:t>Ratification </a:t>
            </a:r>
            <a:r>
              <a:rPr lang="en-US" sz="2400" dirty="0"/>
              <a:t>of the Constitution</a:t>
            </a:r>
          </a:p>
          <a:p>
            <a:pPr lvl="1"/>
            <a:r>
              <a:rPr lang="en-US" sz="2200" dirty="0"/>
              <a:t>1. Delaware was the first state to ratify the document on December 17, 1787</a:t>
            </a:r>
          </a:p>
          <a:p>
            <a:pPr lvl="1"/>
            <a:r>
              <a:rPr lang="en-US" sz="2200" dirty="0"/>
              <a:t>2. On June 21, 1788, New Hampshire became the ninth state to ratify the Constitution, putting it into effect</a:t>
            </a:r>
          </a:p>
          <a:p>
            <a:pPr lvl="1"/>
            <a:r>
              <a:rPr lang="en-US" sz="2200" dirty="0"/>
              <a:t>3. North Carolina ratifies Constitution on</a:t>
            </a:r>
            <a:br>
              <a:rPr lang="en-US" sz="2200" dirty="0"/>
            </a:br>
            <a:r>
              <a:rPr lang="en-US" sz="2200" dirty="0"/>
              <a:t>November 1, 1789, the 12</a:t>
            </a:r>
            <a:r>
              <a:rPr lang="en-US" sz="2200" baseline="30000" dirty="0"/>
              <a:t>th</a:t>
            </a:r>
            <a:r>
              <a:rPr lang="en-US" sz="2200" dirty="0"/>
              <a:t> state to do so</a:t>
            </a:r>
          </a:p>
          <a:p>
            <a:pPr lvl="1"/>
            <a:r>
              <a:rPr lang="en-US" sz="2200" dirty="0"/>
              <a:t>4.Rhode Island was the last to ratify the Constitution in 1790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04800"/>
            <a:ext cx="7515225" cy="6701302"/>
          </a:xfrm>
          <a:prstGeom prst="rect">
            <a:avLst/>
          </a:prstGeom>
        </p:spPr>
      </p:pic>
    </p:spTree>
    <p:extLst>
      <p:ext uri="{BB962C8B-B14F-4D97-AF65-F5344CB8AC3E}">
        <p14:creationId xmlns:p14="http://schemas.microsoft.com/office/powerpoint/2010/main" val="1647953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wenty"/>
          <p:cNvPicPr>
            <a:picLocks noChangeAspect="1" noChangeArrowheads="1"/>
          </p:cNvPicPr>
          <p:nvPr/>
        </p:nvPicPr>
        <p:blipFill>
          <a:blip r:embed="rId2" cstate="print"/>
          <a:srcRect/>
          <a:stretch>
            <a:fillRect/>
          </a:stretch>
        </p:blipFill>
        <p:spPr bwMode="auto">
          <a:xfrm>
            <a:off x="296301" y="325677"/>
            <a:ext cx="8571381" cy="5999967"/>
          </a:xfrm>
          <a:prstGeom prst="rect">
            <a:avLst/>
          </a:prstGeom>
          <a:noFill/>
          <a:ln w="9525">
            <a:noFill/>
            <a:miter lim="800000"/>
            <a:headEnd/>
            <a:tailEnd/>
          </a:ln>
        </p:spPr>
      </p:pic>
    </p:spTree>
    <p:extLst>
      <p:ext uri="{BB962C8B-B14F-4D97-AF65-F5344CB8AC3E}">
        <p14:creationId xmlns:p14="http://schemas.microsoft.com/office/powerpoint/2010/main" val="2262016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Cracking the Constitutional Code Scavenger Hunt</a:t>
            </a:r>
            <a:endParaRPr lang="en-US" dirty="0"/>
          </a:p>
        </p:txBody>
      </p:sp>
      <p:sp>
        <p:nvSpPr>
          <p:cNvPr id="3" name="Content Placeholder 2"/>
          <p:cNvSpPr>
            <a:spLocks noGrp="1"/>
          </p:cNvSpPr>
          <p:nvPr>
            <p:ph idx="1"/>
          </p:nvPr>
        </p:nvSpPr>
        <p:spPr>
          <a:xfrm>
            <a:off x="914400" y="1600200"/>
            <a:ext cx="7924800" cy="4530725"/>
          </a:xfrm>
        </p:spPr>
        <p:txBody>
          <a:bodyPr/>
          <a:lstStyle/>
          <a:p>
            <a:r>
              <a:rPr lang="en-US" dirty="0" smtClean="0"/>
              <a:t>Partner with a classmate to complete this task.</a:t>
            </a:r>
          </a:p>
          <a:p>
            <a:r>
              <a:rPr lang="en-US" dirty="0" smtClean="0"/>
              <a:t>Use a copy of the U.S. Constitution found in your textbook to answer the guided questions.</a:t>
            </a:r>
          </a:p>
          <a:p>
            <a:r>
              <a:rPr lang="en-US" dirty="0" smtClean="0"/>
              <a:t>The group that finishes first with all of the correct answers receives a “homework pass”</a:t>
            </a:r>
            <a:endParaRPr lang="en-US" dirty="0"/>
          </a:p>
        </p:txBody>
      </p:sp>
    </p:spTree>
    <p:extLst>
      <p:ext uri="{BB962C8B-B14F-4D97-AF65-F5344CB8AC3E}">
        <p14:creationId xmlns:p14="http://schemas.microsoft.com/office/powerpoint/2010/main" val="1319543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Gordon Wood-”The Greatness of George Washington”</a:t>
            </a:r>
            <a:endParaRPr lang="en-US" sz="4200" dirty="0"/>
          </a:p>
        </p:txBody>
      </p:sp>
      <p:sp>
        <p:nvSpPr>
          <p:cNvPr id="3" name="Content Placeholder 2"/>
          <p:cNvSpPr>
            <a:spLocks noGrp="1"/>
          </p:cNvSpPr>
          <p:nvPr>
            <p:ph sz="quarter" idx="1"/>
          </p:nvPr>
        </p:nvSpPr>
        <p:spPr>
          <a:xfrm>
            <a:off x="228600" y="1752600"/>
            <a:ext cx="8915400" cy="4495800"/>
          </a:xfrm>
        </p:spPr>
        <p:txBody>
          <a:bodyPr/>
          <a:lstStyle/>
          <a:p>
            <a:r>
              <a:rPr lang="en-US" sz="2400" dirty="0" smtClean="0"/>
              <a:t>This assignment will be due Wednesday, October 7 for class discussion.</a:t>
            </a:r>
          </a:p>
          <a:p>
            <a:r>
              <a:rPr lang="en-US" sz="2400" dirty="0" smtClean="0"/>
              <a:t>Access Wood’s essay on the class website </a:t>
            </a:r>
            <a:r>
              <a:rPr lang="en-US" sz="2400" dirty="0"/>
              <a:t>at </a:t>
            </a:r>
            <a:r>
              <a:rPr lang="en-US" sz="2400" dirty="0">
                <a:hlinkClick r:id="rId2"/>
              </a:rPr>
              <a:t>http://</a:t>
            </a:r>
            <a:r>
              <a:rPr lang="en-US" sz="2400" dirty="0" smtClean="0">
                <a:hlinkClick r:id="rId2"/>
              </a:rPr>
              <a:t>dedwardsushistory.weebly.com/unit-3-resources.html</a:t>
            </a:r>
            <a:r>
              <a:rPr lang="en-US" sz="2400" dirty="0" smtClean="0"/>
              <a:t> </a:t>
            </a:r>
          </a:p>
          <a:p>
            <a:r>
              <a:rPr lang="en-US" sz="2400" dirty="0" smtClean="0"/>
              <a:t>Be prepared to define any words that you don’t understand.</a:t>
            </a:r>
          </a:p>
          <a:p>
            <a:r>
              <a:rPr lang="en-US" sz="2400" dirty="0" smtClean="0"/>
              <a:t>Think critically about the following questions as you </a:t>
            </a:r>
            <a:r>
              <a:rPr lang="en-US" sz="2400" u="sng" dirty="0" smtClean="0"/>
              <a:t>read</a:t>
            </a:r>
            <a:r>
              <a:rPr lang="en-US" sz="2400" dirty="0" smtClean="0"/>
              <a:t> the essay:</a:t>
            </a:r>
          </a:p>
          <a:p>
            <a:pPr lvl="1"/>
            <a:r>
              <a:rPr lang="en-US" sz="2400" i="1" dirty="0" smtClean="0"/>
              <a:t>What is Gordon Wood’s thesis?</a:t>
            </a:r>
          </a:p>
          <a:p>
            <a:pPr lvl="1"/>
            <a:r>
              <a:rPr lang="en-US" sz="2400" i="1" dirty="0" smtClean="0"/>
              <a:t>What are 3 incidents or factual examples in Washington’s life that Wood uses to interpret and support his thesis?</a:t>
            </a:r>
          </a:p>
          <a:p>
            <a:pPr lvl="1"/>
            <a:r>
              <a:rPr lang="en-US" sz="2400" i="1" dirty="0" smtClean="0"/>
              <a:t>Do you agree with Wood’s thesis?  Why or why not?</a:t>
            </a:r>
          </a:p>
          <a:p>
            <a:pPr lvl="1"/>
            <a:endParaRPr lang="en-US" dirty="0"/>
          </a:p>
        </p:txBody>
      </p:sp>
    </p:spTree>
    <p:extLst>
      <p:ext uri="{BB962C8B-B14F-4D97-AF65-F5344CB8AC3E}">
        <p14:creationId xmlns:p14="http://schemas.microsoft.com/office/powerpoint/2010/main" val="187366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228600"/>
            <a:ext cx="8302752" cy="1295400"/>
          </a:xfrm>
        </p:spPr>
        <p:txBody>
          <a:bodyPr/>
          <a:lstStyle/>
          <a:p>
            <a:r>
              <a:rPr lang="en-US" dirty="0"/>
              <a:t>Washington’s Cabinet Meeting</a:t>
            </a:r>
            <a:br>
              <a:rPr lang="en-US" dirty="0"/>
            </a:br>
            <a:r>
              <a:rPr lang="en-US" dirty="0"/>
              <a:t>Role </a:t>
            </a:r>
            <a:r>
              <a:rPr lang="en-US" dirty="0" smtClean="0"/>
              <a:t>Play Project</a:t>
            </a:r>
            <a:r>
              <a:rPr lang="en-US" dirty="0"/>
              <a:t/>
            </a:r>
            <a:br>
              <a:rPr lang="en-US" dirty="0"/>
            </a:br>
            <a:endParaRPr lang="en-US" dirty="0"/>
          </a:p>
        </p:txBody>
      </p:sp>
      <p:sp>
        <p:nvSpPr>
          <p:cNvPr id="5" name="Content Placeholder 4"/>
          <p:cNvSpPr>
            <a:spLocks noGrp="1"/>
          </p:cNvSpPr>
          <p:nvPr>
            <p:ph sz="quarter" idx="1"/>
          </p:nvPr>
        </p:nvSpPr>
        <p:spPr>
          <a:xfrm>
            <a:off x="610373" y="1219200"/>
            <a:ext cx="8153400" cy="4953000"/>
          </a:xfrm>
        </p:spPr>
        <p:txBody>
          <a:bodyPr/>
          <a:lstStyle/>
          <a:p>
            <a:pPr marL="0" indent="0">
              <a:buNone/>
            </a:pPr>
            <a:endParaRPr lang="en-US" sz="1800" dirty="0"/>
          </a:p>
          <a:p>
            <a:r>
              <a:rPr lang="en-US" sz="1800" dirty="0"/>
              <a:t>Assume the role of a member of Washington’s cabinet.  </a:t>
            </a:r>
            <a:endParaRPr lang="en-US" sz="1800" dirty="0" smtClean="0"/>
          </a:p>
          <a:p>
            <a:r>
              <a:rPr lang="en-US" sz="1800" dirty="0" smtClean="0"/>
              <a:t>In </a:t>
            </a:r>
            <a:r>
              <a:rPr lang="en-US" sz="1800" dirty="0"/>
              <a:t>a group project, develop a </a:t>
            </a:r>
            <a:r>
              <a:rPr lang="en-US" sz="1800" b="1" dirty="0"/>
              <a:t>stage script </a:t>
            </a:r>
            <a:r>
              <a:rPr lang="en-US" sz="1800" dirty="0"/>
              <a:t>involving Washington, Secretary of the Treasury Hamilton, and Secretary of State Jefferson </a:t>
            </a:r>
            <a:r>
              <a:rPr lang="en-US" sz="1800" dirty="0" smtClean="0"/>
              <a:t>and one other member in a cabinet </a:t>
            </a:r>
            <a:r>
              <a:rPr lang="en-US" sz="1800" dirty="0"/>
              <a:t>meeting together.  </a:t>
            </a:r>
            <a:endParaRPr lang="en-US" sz="1800" dirty="0" smtClean="0"/>
          </a:p>
          <a:p>
            <a:r>
              <a:rPr lang="en-US" sz="1800" dirty="0" smtClean="0"/>
              <a:t>From the stage </a:t>
            </a:r>
            <a:r>
              <a:rPr lang="en-US" sz="1800" dirty="0"/>
              <a:t>script </a:t>
            </a:r>
            <a:r>
              <a:rPr lang="en-US" sz="1800" dirty="0" smtClean="0"/>
              <a:t>develop a </a:t>
            </a:r>
            <a:r>
              <a:rPr lang="en-US" sz="1800" b="1" dirty="0" smtClean="0"/>
              <a:t>role play </a:t>
            </a:r>
            <a:r>
              <a:rPr lang="en-US" sz="1800" dirty="0" smtClean="0"/>
              <a:t>that should also include </a:t>
            </a:r>
            <a:r>
              <a:rPr lang="en-US" sz="1800" dirty="0"/>
              <a:t>the setting, </a:t>
            </a:r>
            <a:r>
              <a:rPr lang="en-US" sz="1800" dirty="0" smtClean="0"/>
              <a:t>make </a:t>
            </a:r>
            <a:r>
              <a:rPr lang="en-US" sz="1800" dirty="0"/>
              <a:t>up, props and directions for the characters involved.  Dialogues should include conversations among Washington, Hamilton, and Jefferson demonstrating the two cabinet officer’s differing opinions about the role of government and how it should treat its citizens.  In addition students should demonstrate an understanding of conflicts and/or compromises that occurred during Washington’s two terms in office. </a:t>
            </a:r>
            <a:endParaRPr lang="en-US" sz="1800" dirty="0" smtClean="0"/>
          </a:p>
          <a:p>
            <a:r>
              <a:rPr lang="en-US" sz="1800" dirty="0" smtClean="0"/>
              <a:t>Students </a:t>
            </a:r>
            <a:r>
              <a:rPr lang="en-US" sz="1800" dirty="0"/>
              <a:t>will be </a:t>
            </a:r>
            <a:r>
              <a:rPr lang="en-US" sz="1800" dirty="0" smtClean="0"/>
              <a:t>given some class time this week to research, practice, perform </a:t>
            </a:r>
            <a:r>
              <a:rPr lang="en-US" sz="1800" dirty="0"/>
              <a:t>and record their </a:t>
            </a:r>
            <a:r>
              <a:rPr lang="en-US" sz="1800" dirty="0" smtClean="0"/>
              <a:t>skits.  </a:t>
            </a:r>
          </a:p>
          <a:p>
            <a:r>
              <a:rPr lang="en-US" sz="1800" u="sng" dirty="0" smtClean="0"/>
              <a:t>A </a:t>
            </a:r>
            <a:r>
              <a:rPr lang="en-US" sz="1800" u="sng" dirty="0"/>
              <a:t>historical role playing rubric will be used to assess </a:t>
            </a:r>
            <a:r>
              <a:rPr lang="en-US" sz="1800" u="sng" dirty="0" smtClean="0"/>
              <a:t>your work.  This project will be the equivalent of a test</a:t>
            </a:r>
          </a:p>
          <a:p>
            <a:r>
              <a:rPr lang="en-US" sz="1800" u="sng" dirty="0" smtClean="0"/>
              <a:t>Finished project should be uploaded into Edmodo by Monday, 10/12 </a:t>
            </a:r>
            <a:endParaRPr lang="en-US" sz="1800" dirty="0"/>
          </a:p>
        </p:txBody>
      </p:sp>
    </p:spTree>
    <p:extLst>
      <p:ext uri="{BB962C8B-B14F-4D97-AF65-F5344CB8AC3E}">
        <p14:creationId xmlns:p14="http://schemas.microsoft.com/office/powerpoint/2010/main" val="2567663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Journal Entry</a:t>
            </a:r>
            <a:endParaRPr lang="en-US" dirty="0"/>
          </a:p>
        </p:txBody>
      </p:sp>
      <p:sp>
        <p:nvSpPr>
          <p:cNvPr id="3" name="Content Placeholder 2"/>
          <p:cNvSpPr>
            <a:spLocks noGrp="1"/>
          </p:cNvSpPr>
          <p:nvPr>
            <p:ph idx="1"/>
          </p:nvPr>
        </p:nvSpPr>
        <p:spPr/>
        <p:txBody>
          <a:bodyPr/>
          <a:lstStyle/>
          <a:p>
            <a:r>
              <a:rPr lang="en-US" dirty="0" smtClean="0"/>
              <a:t>Identify a time in your life when you have had to compromise over something in which you strongly believed.  </a:t>
            </a:r>
          </a:p>
          <a:p>
            <a:r>
              <a:rPr lang="en-US" dirty="0" smtClean="0"/>
              <a:t>What was the issue?  How and why did you compromise over the issue?</a:t>
            </a:r>
            <a:endParaRPr lang="en-US" dirty="0"/>
          </a:p>
        </p:txBody>
      </p:sp>
    </p:spTree>
    <p:extLst>
      <p:ext uri="{BB962C8B-B14F-4D97-AF65-F5344CB8AC3E}">
        <p14:creationId xmlns:p14="http://schemas.microsoft.com/office/powerpoint/2010/main" val="139729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457200"/>
            <a:ext cx="8534400" cy="4991075"/>
          </a:xfrm>
          <a:prstGeom prst="rect">
            <a:avLst/>
          </a:prstGeom>
        </p:spPr>
      </p:pic>
    </p:spTree>
    <p:extLst>
      <p:ext uri="{BB962C8B-B14F-4D97-AF65-F5344CB8AC3E}">
        <p14:creationId xmlns:p14="http://schemas.microsoft.com/office/powerpoint/2010/main" val="5901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305" y="636478"/>
            <a:ext cx="8400789" cy="541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60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800"/>
              <a:t/>
            </a:r>
            <a:br>
              <a:rPr lang="en-US" sz="3800"/>
            </a:br>
            <a:endParaRPr lang="en-US" sz="3800"/>
          </a:p>
        </p:txBody>
      </p:sp>
      <p:sp>
        <p:nvSpPr>
          <p:cNvPr id="6147" name="Rectangle 3"/>
          <p:cNvSpPr>
            <a:spLocks noGrp="1" noChangeArrowheads="1"/>
          </p:cNvSpPr>
          <p:nvPr>
            <p:ph type="body" idx="1"/>
          </p:nvPr>
        </p:nvSpPr>
        <p:spPr>
          <a:xfrm>
            <a:off x="914400" y="1600200"/>
            <a:ext cx="7772400" cy="5257800"/>
          </a:xfrm>
        </p:spPr>
        <p:txBody>
          <a:bodyPr/>
          <a:lstStyle/>
          <a:p>
            <a:r>
              <a:rPr lang="en-US" dirty="0"/>
              <a:t>A. The debate over the Articles of Confederation waged for ten years</a:t>
            </a:r>
          </a:p>
          <a:p>
            <a:pPr lvl="1"/>
            <a:r>
              <a:rPr lang="en-US" dirty="0"/>
              <a:t>1. Proposed Solutions</a:t>
            </a:r>
          </a:p>
          <a:p>
            <a:pPr lvl="2"/>
            <a:r>
              <a:rPr lang="en-US" dirty="0" smtClean="0"/>
              <a:t>Solution </a:t>
            </a:r>
            <a:r>
              <a:rPr lang="en-US" dirty="0"/>
              <a:t>#1—Combine the 13 independent states into one large state with one central government</a:t>
            </a:r>
          </a:p>
          <a:p>
            <a:endParaRPr lang="en-US" dirty="0"/>
          </a:p>
        </p:txBody>
      </p:sp>
      <p:sp>
        <p:nvSpPr>
          <p:cNvPr id="6150" name="Rectangle 6"/>
          <p:cNvSpPr>
            <a:spLocks noChangeArrowheads="1"/>
          </p:cNvSpPr>
          <p:nvPr/>
        </p:nvSpPr>
        <p:spPr bwMode="auto">
          <a:xfrm>
            <a:off x="685800" y="0"/>
            <a:ext cx="7772400" cy="769441"/>
          </a:xfrm>
          <a:prstGeom prst="rect">
            <a:avLst/>
          </a:prstGeom>
          <a:noFill/>
          <a:ln w="9525">
            <a:noFill/>
            <a:miter lim="800000"/>
            <a:headEnd/>
            <a:tailEnd/>
          </a:ln>
          <a:effectLst/>
        </p:spPr>
        <p:txBody>
          <a:bodyPr>
            <a:spAutoFit/>
          </a:bodyPr>
          <a:lstStyle/>
          <a:p>
            <a:r>
              <a:rPr lang="en-US" sz="4400" dirty="0" smtClean="0">
                <a:solidFill>
                  <a:schemeClr val="bg2"/>
                </a:solidFill>
              </a:rPr>
              <a:t>I</a:t>
            </a:r>
            <a:r>
              <a:rPr lang="en-US" sz="4400" dirty="0">
                <a:solidFill>
                  <a:schemeClr val="bg2"/>
                </a:solidFill>
              </a:rPr>
              <a:t>. The Road to the Constitution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solidFill>
                  <a:schemeClr val="bg2"/>
                </a:solidFill>
              </a:rPr>
              <a:t>I</a:t>
            </a:r>
            <a:r>
              <a:rPr lang="en-US" dirty="0">
                <a:solidFill>
                  <a:schemeClr val="bg2"/>
                </a:solidFill>
              </a:rPr>
              <a:t>. The Road to the Constitution</a:t>
            </a:r>
          </a:p>
        </p:txBody>
      </p:sp>
      <p:sp>
        <p:nvSpPr>
          <p:cNvPr id="13315" name="Rectangle 3"/>
          <p:cNvSpPr>
            <a:spLocks noGrp="1" noChangeArrowheads="1"/>
          </p:cNvSpPr>
          <p:nvPr>
            <p:ph type="body" idx="1"/>
          </p:nvPr>
        </p:nvSpPr>
        <p:spPr/>
        <p:txBody>
          <a:bodyPr/>
          <a:lstStyle/>
          <a:p>
            <a:pPr lvl="2"/>
            <a:r>
              <a:rPr lang="en-US" dirty="0" smtClean="0"/>
              <a:t>Solution </a:t>
            </a:r>
            <a:r>
              <a:rPr lang="en-US" dirty="0"/>
              <a:t>#2—Develop a federal system, in which the power to govern would be divided between a national government and the states</a:t>
            </a:r>
          </a:p>
          <a:p>
            <a:endParaRPr lang="en-US" dirty="0"/>
          </a:p>
        </p:txBody>
      </p:sp>
      <p:pic>
        <p:nvPicPr>
          <p:cNvPr id="13316" name="Picture 4"/>
          <p:cNvPicPr>
            <a:picLocks noChangeAspect="1" noChangeArrowheads="1"/>
          </p:cNvPicPr>
          <p:nvPr/>
        </p:nvPicPr>
        <p:blipFill>
          <a:blip r:embed="rId2" cstate="print"/>
          <a:srcRect/>
          <a:stretch>
            <a:fillRect/>
          </a:stretch>
        </p:blipFill>
        <p:spPr bwMode="auto">
          <a:xfrm>
            <a:off x="1066800" y="3276600"/>
            <a:ext cx="3971925" cy="2333625"/>
          </a:xfrm>
          <a:prstGeom prst="rect">
            <a:avLst/>
          </a:prstGeom>
          <a:noFill/>
          <a:ln w="9525">
            <a:noFill/>
            <a:miter lim="800000"/>
            <a:headEnd/>
            <a:tailEnd/>
          </a:ln>
          <a:effectLst/>
        </p:spPr>
      </p:pic>
      <p:sp>
        <p:nvSpPr>
          <p:cNvPr id="13317" name="Text Box 5"/>
          <p:cNvSpPr txBox="1">
            <a:spLocks noChangeArrowheads="1"/>
          </p:cNvSpPr>
          <p:nvPr/>
        </p:nvSpPr>
        <p:spPr bwMode="auto">
          <a:xfrm>
            <a:off x="5334000" y="3276600"/>
            <a:ext cx="2971800" cy="2014538"/>
          </a:xfrm>
          <a:prstGeom prst="rect">
            <a:avLst/>
          </a:prstGeom>
          <a:noFill/>
          <a:ln w="9525">
            <a:noFill/>
            <a:miter lim="800000"/>
            <a:headEnd/>
            <a:tailEnd/>
          </a:ln>
          <a:effectLst/>
        </p:spPr>
        <p:txBody>
          <a:bodyPr>
            <a:spAutoFit/>
          </a:bodyPr>
          <a:lstStyle/>
          <a:p>
            <a:pPr>
              <a:spcBef>
                <a:spcPct val="50000"/>
              </a:spcBef>
            </a:pPr>
            <a:r>
              <a:rPr lang="en-US" i="1"/>
              <a:t>"GEORGE WASHINGTON ADDRESSING THE CONSTITUTIONAL CONVENTION"</a:t>
            </a:r>
            <a:br>
              <a:rPr lang="en-US" i="1"/>
            </a:br>
            <a:r>
              <a:rPr lang="en-US" i="1"/>
              <a:t>Oil, by Junius Stearns, c 1856. Virginia Museum of Fine Arts.</a:t>
            </a:r>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800" dirty="0" smtClean="0">
                <a:solidFill>
                  <a:schemeClr val="bg2"/>
                </a:solidFill>
              </a:rPr>
              <a:t>I</a:t>
            </a:r>
            <a:r>
              <a:rPr lang="en-US" sz="3800" dirty="0">
                <a:solidFill>
                  <a:schemeClr val="bg2"/>
                </a:solidFill>
              </a:rPr>
              <a:t>. The Road to the Constitution</a:t>
            </a:r>
          </a:p>
        </p:txBody>
      </p:sp>
      <p:sp>
        <p:nvSpPr>
          <p:cNvPr id="7171" name="Rectangle 3"/>
          <p:cNvSpPr>
            <a:spLocks noGrp="1" noChangeArrowheads="1"/>
          </p:cNvSpPr>
          <p:nvPr>
            <p:ph type="body" idx="1"/>
          </p:nvPr>
        </p:nvSpPr>
        <p:spPr>
          <a:xfrm>
            <a:off x="609600" y="1295400"/>
            <a:ext cx="7772400" cy="5368925"/>
          </a:xfrm>
        </p:spPr>
        <p:txBody>
          <a:bodyPr/>
          <a:lstStyle/>
          <a:p>
            <a:pPr>
              <a:lnSpc>
                <a:spcPct val="90000"/>
              </a:lnSpc>
            </a:pPr>
            <a:endParaRPr lang="en-US" sz="2400" dirty="0"/>
          </a:p>
          <a:p>
            <a:pPr>
              <a:lnSpc>
                <a:spcPct val="90000"/>
              </a:lnSpc>
            </a:pPr>
            <a:r>
              <a:rPr lang="en-US" sz="2400" dirty="0"/>
              <a:t>B. The Constitutional Convention (May-September </a:t>
            </a:r>
            <a:r>
              <a:rPr lang="en-US" sz="2400" dirty="0" smtClean="0"/>
              <a:t>1787, Philadelphia)</a:t>
            </a:r>
            <a:endParaRPr lang="en-US" sz="2400" dirty="0"/>
          </a:p>
          <a:p>
            <a:pPr lvl="1">
              <a:lnSpc>
                <a:spcPct val="90000"/>
              </a:lnSpc>
            </a:pPr>
            <a:r>
              <a:rPr lang="en-US" sz="2200" dirty="0"/>
              <a:t>1. Basic Facts</a:t>
            </a:r>
          </a:p>
          <a:p>
            <a:pPr lvl="2">
              <a:lnSpc>
                <a:spcPct val="90000"/>
              </a:lnSpc>
            </a:pPr>
            <a:r>
              <a:rPr lang="en-US" sz="2100" dirty="0" smtClean="0"/>
              <a:t>A </a:t>
            </a:r>
            <a:r>
              <a:rPr lang="en-US" sz="2100" dirty="0"/>
              <a:t>total of 55 delegates from 12 states were in attendance</a:t>
            </a:r>
          </a:p>
          <a:p>
            <a:pPr lvl="2">
              <a:lnSpc>
                <a:spcPct val="90000"/>
              </a:lnSpc>
            </a:pPr>
            <a:r>
              <a:rPr lang="en-US" sz="2100" dirty="0" smtClean="0"/>
              <a:t>Rhode </a:t>
            </a:r>
            <a:r>
              <a:rPr lang="en-US" sz="2100" dirty="0"/>
              <a:t>Island sent no delegate because it opposed a stronger central government (beginnings of conflict between large and small states)</a:t>
            </a:r>
          </a:p>
          <a:p>
            <a:pPr lvl="2">
              <a:lnSpc>
                <a:spcPct val="90000"/>
              </a:lnSpc>
            </a:pPr>
            <a:r>
              <a:rPr lang="en-US" sz="2100" dirty="0" smtClean="0"/>
              <a:t>Original </a:t>
            </a:r>
            <a:r>
              <a:rPr lang="en-US" sz="2100" dirty="0"/>
              <a:t>intent was to revise the Articles of Confederation</a:t>
            </a:r>
          </a:p>
          <a:p>
            <a:pPr lvl="2">
              <a:lnSpc>
                <a:spcPct val="90000"/>
              </a:lnSpc>
            </a:pPr>
            <a:r>
              <a:rPr lang="en-US" sz="2100" dirty="0" smtClean="0"/>
              <a:t>Quickly </a:t>
            </a:r>
            <a:r>
              <a:rPr lang="en-US" sz="2100" dirty="0"/>
              <a:t>realized that the Articles were not worth saving; began to develop a new document— </a:t>
            </a:r>
            <a:r>
              <a:rPr lang="en-US" sz="2100" b="1" dirty="0"/>
              <a:t>The Constitution</a:t>
            </a:r>
            <a:r>
              <a:rPr lang="en-US" sz="2100" dirty="0"/>
              <a:t> —that would set up a central government</a:t>
            </a:r>
          </a:p>
          <a:p>
            <a:pPr>
              <a:lnSpc>
                <a:spcPct val="90000"/>
              </a:lnSpc>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Independence Hall</a:t>
            </a:r>
          </a:p>
        </p:txBody>
      </p:sp>
      <p:pic>
        <p:nvPicPr>
          <p:cNvPr id="11267" name="Picture 3"/>
          <p:cNvPicPr>
            <a:picLocks noGrp="1" noChangeAspect="1" noChangeArrowheads="1"/>
          </p:cNvPicPr>
          <p:nvPr>
            <p:ph type="body" idx="1"/>
          </p:nvPr>
        </p:nvPicPr>
        <p:blipFill>
          <a:blip r:embed="rId2" cstate="print"/>
          <a:srcRect/>
          <a:stretch>
            <a:fillRect/>
          </a:stretch>
        </p:blipFill>
        <p:spPr>
          <a:xfrm>
            <a:off x="914400" y="1600200"/>
            <a:ext cx="4572000" cy="4530725"/>
          </a:xfrm>
        </p:spPr>
      </p:pic>
      <p:sp>
        <p:nvSpPr>
          <p:cNvPr id="11268" name="Text Box 4"/>
          <p:cNvSpPr txBox="1">
            <a:spLocks noChangeArrowheads="1"/>
          </p:cNvSpPr>
          <p:nvPr/>
        </p:nvSpPr>
        <p:spPr bwMode="auto">
          <a:xfrm>
            <a:off x="6019800" y="2133600"/>
            <a:ext cx="2362200" cy="3387725"/>
          </a:xfrm>
          <a:prstGeom prst="rect">
            <a:avLst/>
          </a:prstGeom>
          <a:noFill/>
          <a:ln w="9525">
            <a:noFill/>
            <a:miter lim="800000"/>
            <a:headEnd/>
            <a:tailEnd/>
          </a:ln>
          <a:effectLst/>
        </p:spPr>
        <p:txBody>
          <a:bodyPr>
            <a:spAutoFit/>
          </a:bodyPr>
          <a:lstStyle/>
          <a:p>
            <a:pPr>
              <a:spcBef>
                <a:spcPct val="50000"/>
              </a:spcBef>
            </a:pPr>
            <a:r>
              <a:rPr lang="en-US"/>
              <a:t>Federal Hall, The Seat of Congress.</a:t>
            </a:r>
            <a:br>
              <a:rPr lang="en-US"/>
            </a:br>
            <a:r>
              <a:rPr lang="en-US"/>
              <a:t>Amos Doolittle (1754-1832).</a:t>
            </a:r>
            <a:br>
              <a:rPr lang="en-US"/>
            </a:br>
            <a:r>
              <a:rPr lang="en-US"/>
              <a:t>Engraving, 1790.</a:t>
            </a:r>
            <a:br>
              <a:rPr lang="en-US"/>
            </a:br>
            <a:r>
              <a:rPr lang="en-US"/>
              <a:t>Library of Congress, Prints and Photographs Division. Reproduction Number: LC-USZ62-333.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3032</TotalTime>
  <Words>1784</Words>
  <Application>Microsoft Office PowerPoint</Application>
  <PresentationFormat>On-screen Show (4:3)</PresentationFormat>
  <Paragraphs>185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Times New Roman</vt:lpstr>
      <vt:lpstr>Wingdings</vt:lpstr>
      <vt:lpstr>Layers</vt:lpstr>
      <vt:lpstr>PowerPoint Presentation</vt:lpstr>
      <vt:lpstr>PowerPoint Presentation</vt:lpstr>
      <vt:lpstr>PowerPoint Presentation</vt:lpstr>
      <vt:lpstr>PowerPoint Presentation</vt:lpstr>
      <vt:lpstr>PowerPoint Presentation</vt:lpstr>
      <vt:lpstr> </vt:lpstr>
      <vt:lpstr>I. The Road to the Constitution</vt:lpstr>
      <vt:lpstr>I. The Road to the Constitution</vt:lpstr>
      <vt:lpstr>Independence Hall</vt:lpstr>
      <vt:lpstr>I. The Road to the Constitution</vt:lpstr>
      <vt:lpstr>Franklin, Hamilton, Washington</vt:lpstr>
      <vt:lpstr> </vt:lpstr>
      <vt:lpstr> </vt:lpstr>
      <vt:lpstr>Creating the Constitution</vt:lpstr>
      <vt:lpstr>II. Creating and Ratifying the Constitution </vt:lpstr>
      <vt:lpstr>Creating the Constitution</vt:lpstr>
      <vt:lpstr>II. Creating and Ratifying the Constitution</vt:lpstr>
      <vt:lpstr>Creating the Compromise</vt:lpstr>
      <vt:lpstr>II. Creating and Ratifying the Constitution</vt:lpstr>
      <vt:lpstr>II. Creating and Ratifying the Constitution</vt:lpstr>
      <vt:lpstr>II. Creating and Ratifying the Constitution</vt:lpstr>
      <vt:lpstr>II. Creating and Ratifying the Constitution</vt:lpstr>
      <vt:lpstr>Bellringer:   Convene With Other Delegates</vt:lpstr>
      <vt:lpstr>Federalist #51 Close Reading</vt:lpstr>
      <vt:lpstr>II. Creating and Ratifying the Constitution</vt:lpstr>
      <vt:lpstr>Federalists</vt:lpstr>
      <vt:lpstr>Anti-Federalists</vt:lpstr>
      <vt:lpstr>PowerPoint Presentation</vt:lpstr>
      <vt:lpstr>II. Creating and Ratifying the Constitution</vt:lpstr>
      <vt:lpstr>PowerPoint Presentation</vt:lpstr>
      <vt:lpstr>Cracking the Constitutional Code Scavenger Hunt</vt:lpstr>
      <vt:lpstr>Gordon Wood-”The Greatness of George Washington”</vt:lpstr>
      <vt:lpstr>Washington’s Cabinet Meeting Role Play Project </vt:lpstr>
      <vt:lpstr>Reflective Journal Entry</vt:lpstr>
    </vt:vector>
  </TitlesOfParts>
  <Company>UNC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MBowling</dc:creator>
  <cp:lastModifiedBy>dedwards4</cp:lastModifiedBy>
  <cp:revision>41</cp:revision>
  <dcterms:created xsi:type="dcterms:W3CDTF">2006-09-13T00:44:37Z</dcterms:created>
  <dcterms:modified xsi:type="dcterms:W3CDTF">2015-10-05T16:50:47Z</dcterms:modified>
</cp:coreProperties>
</file>