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archive.wilsoncenter.org/theme/cold-war-history" TargetMode="External"/><Relationship Id="rId2" Type="http://schemas.openxmlformats.org/officeDocument/2006/relationships/hyperlink" Target="http://www.coldwa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istory.com/topics/cold-war" TargetMode="External"/><Relationship Id="rId4" Type="http://schemas.openxmlformats.org/officeDocument/2006/relationships/hyperlink" Target="https://www.wilsoncenter.org/program/cold-war-international-history-projec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 Impact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 on May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4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Websites to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War Museum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://www.coldwar.org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Cold </a:t>
            </a:r>
            <a:r>
              <a:rPr lang="en-US" dirty="0"/>
              <a:t>War Wilson </a:t>
            </a:r>
            <a:r>
              <a:rPr lang="en-US" dirty="0" smtClean="0"/>
              <a:t>Center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://digitalarchive.wilsoncenter.org/theme/cold-war-history</a:t>
            </a:r>
            <a:endParaRPr lang="en-US" dirty="0" smtClean="0"/>
          </a:p>
          <a:p>
            <a:r>
              <a:rPr lang="en-US" dirty="0" smtClean="0"/>
              <a:t>Cold War International History Project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www.wilsoncenter.org/program/cold-war-international-history-project</a:t>
            </a:r>
            <a:endParaRPr lang="en-US" dirty="0" smtClean="0"/>
          </a:p>
          <a:p>
            <a:r>
              <a:rPr lang="en-US" dirty="0" smtClean="0"/>
              <a:t>History Channel</a:t>
            </a:r>
          </a:p>
          <a:p>
            <a:pPr lvl="1"/>
            <a:r>
              <a:rPr lang="en-US" dirty="0">
                <a:hlinkClick r:id="rId5"/>
              </a:rPr>
              <a:t>h</a:t>
            </a:r>
            <a:r>
              <a:rPr lang="en-US" dirty="0" smtClean="0">
                <a:hlinkClick r:id="rId5"/>
              </a:rPr>
              <a:t>ttp</a:t>
            </a:r>
            <a:r>
              <a:rPr lang="en-US" dirty="0">
                <a:hlinkClick r:id="rId5"/>
              </a:rPr>
              <a:t>://www.history.com/topics/cold-war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7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timeline will be based on the following criteria:</a:t>
            </a:r>
          </a:p>
          <a:p>
            <a:pPr lvl="1"/>
            <a:r>
              <a:rPr lang="en-US" dirty="0" smtClean="0"/>
              <a:t>Content of the Event</a:t>
            </a:r>
          </a:p>
          <a:p>
            <a:pPr lvl="2"/>
            <a:r>
              <a:rPr lang="en-US" dirty="0" smtClean="0"/>
              <a:t>At least three detailed bullet points demonstrating what caused the event and what happened</a:t>
            </a:r>
          </a:p>
          <a:p>
            <a:pPr lvl="1"/>
            <a:r>
              <a:rPr lang="en-US" dirty="0" smtClean="0"/>
              <a:t>Justification of the Impact</a:t>
            </a:r>
          </a:p>
          <a:p>
            <a:pPr lvl="2"/>
            <a:r>
              <a:rPr lang="en-US" dirty="0" smtClean="0"/>
              <a:t>At least two detailed bullet points expressing the impact and why you chose to draw the impact line a certain way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Creativity</a:t>
            </a:r>
          </a:p>
        </p:txBody>
      </p:sp>
    </p:spTree>
    <p:extLst>
      <p:ext uri="{BB962C8B-B14F-4D97-AF65-F5344CB8AC3E}">
        <p14:creationId xmlns:p14="http://schemas.microsoft.com/office/powerpoint/2010/main" val="28282506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</TotalTime>
  <Words>98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Cold War Impact Timeline</vt:lpstr>
      <vt:lpstr>Suggested Websites to Research</vt:lpstr>
      <vt:lpstr>Rubric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Impact Timeline</dc:title>
  <dc:creator>dedwards4</dc:creator>
  <cp:lastModifiedBy>dedwards4</cp:lastModifiedBy>
  <cp:revision>3</cp:revision>
  <dcterms:created xsi:type="dcterms:W3CDTF">2016-05-10T14:26:07Z</dcterms:created>
  <dcterms:modified xsi:type="dcterms:W3CDTF">2016-05-10T14:44:55Z</dcterms:modified>
</cp:coreProperties>
</file>