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3" r:id="rId2"/>
    <p:sldId id="27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5B2E-7CCC-4223-9ECC-912CC51492D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D55E-7F38-46F7-B9B9-F1A7DAEC9B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5B2E-7CCC-4223-9ECC-912CC51492D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D55E-7F38-46F7-B9B9-F1A7DAEC9B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5B2E-7CCC-4223-9ECC-912CC51492D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D55E-7F38-46F7-B9B9-F1A7DAEC9B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5B2E-7CCC-4223-9ECC-912CC51492D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D55E-7F38-46F7-B9B9-F1A7DAEC9B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5B2E-7CCC-4223-9ECC-912CC51492D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D55E-7F38-46F7-B9B9-F1A7DAEC9B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5B2E-7CCC-4223-9ECC-912CC51492D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D55E-7F38-46F7-B9B9-F1A7DAEC9B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5B2E-7CCC-4223-9ECC-912CC51492D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D55E-7F38-46F7-B9B9-F1A7DAEC9B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5B2E-7CCC-4223-9ECC-912CC51492D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D55E-7F38-46F7-B9B9-F1A7DAEC9B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5B2E-7CCC-4223-9ECC-912CC51492D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D55E-7F38-46F7-B9B9-F1A7DAEC9B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5B2E-7CCC-4223-9ECC-912CC51492D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D55E-7F38-46F7-B9B9-F1A7DAEC9B4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5B2E-7CCC-4223-9ECC-912CC51492D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7D55E-7F38-46F7-B9B9-F1A7DAEC9B4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767D55E-7F38-46F7-B9B9-F1A7DAEC9B4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B225B2E-7CCC-4223-9ECC-912CC51492D1}" type="datetimeFigureOut">
              <a:rPr lang="en-US" smtClean="0"/>
              <a:t>3/23/2016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Calvin Coolidge (1923-1929)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417638"/>
            <a:ext cx="4152900" cy="5592762"/>
          </a:xfrm>
        </p:spPr>
        <p:txBody>
          <a:bodyPr>
            <a:normAutofit fontScale="92500"/>
          </a:bodyPr>
          <a:lstStyle/>
          <a:p>
            <a:pPr marL="342900" lvl="1">
              <a:buClr>
                <a:schemeClr val="accent1"/>
              </a:buClr>
            </a:pPr>
            <a:r>
              <a:rPr lang="en-US" b="1" dirty="0"/>
              <a:t>1920s </a:t>
            </a:r>
            <a:r>
              <a:rPr lang="en-US" b="1" dirty="0" smtClean="0"/>
              <a:t>Popular Culture</a:t>
            </a:r>
          </a:p>
          <a:p>
            <a:pPr marL="708660" lvl="2">
              <a:buClr>
                <a:schemeClr val="accent1"/>
              </a:buClr>
            </a:pPr>
            <a:r>
              <a:rPr lang="en-US" dirty="0" smtClean="0"/>
              <a:t>Technology, like the radio, was beginning to break down cultural barriers</a:t>
            </a:r>
          </a:p>
          <a:p>
            <a:pPr marL="708660" lvl="2">
              <a:buClr>
                <a:schemeClr val="accent1"/>
              </a:buClr>
            </a:pPr>
            <a:r>
              <a:rPr lang="en-US" dirty="0" smtClean="0"/>
              <a:t>New Culture glorified the </a:t>
            </a:r>
            <a:r>
              <a:rPr lang="en-US" b="1" dirty="0" smtClean="0"/>
              <a:t>individual</a:t>
            </a:r>
            <a:r>
              <a:rPr lang="en-US" dirty="0" smtClean="0"/>
              <a:t>-Common heroes-Jim Thorpe, Red Grange, Bobby Jones, Jack Dempsey, Helen Wills, Charles Lindbergh</a:t>
            </a:r>
          </a:p>
          <a:p>
            <a:pPr marL="708660" lvl="2">
              <a:buClr>
                <a:schemeClr val="accent1"/>
              </a:buClr>
            </a:pPr>
            <a:r>
              <a:rPr lang="en-US" dirty="0" smtClean="0"/>
              <a:t>Growth of cities change leisure patterns; average workweek dropped to 45 hours a week by 1929</a:t>
            </a:r>
          </a:p>
          <a:p>
            <a:pPr marL="708660" lvl="2">
              <a:buClr>
                <a:schemeClr val="accent1"/>
              </a:buClr>
            </a:pPr>
            <a:r>
              <a:rPr lang="en-US" dirty="0" smtClean="0"/>
              <a:t>Salaries increased as amount of work time dropped to 5-6 days a week</a:t>
            </a:r>
          </a:p>
          <a:p>
            <a:pPr marL="708660" lvl="2">
              <a:buClr>
                <a:schemeClr val="accent1"/>
              </a:buClr>
            </a:pPr>
            <a:r>
              <a:rPr lang="en-US" dirty="0" smtClean="0"/>
              <a:t>Opportunity to enjoy a game of baseball and its greatest hero of the 1920s-</a:t>
            </a:r>
            <a:r>
              <a:rPr lang="en-US" b="1" dirty="0" smtClean="0"/>
              <a:t>Babe Ruth</a:t>
            </a:r>
          </a:p>
          <a:p>
            <a:pPr marL="708660" lvl="2">
              <a:buClr>
                <a:schemeClr val="accent1"/>
              </a:buClr>
            </a:pPr>
            <a:r>
              <a:rPr lang="en-US" dirty="0" smtClean="0"/>
              <a:t>Opportunity to enjoy jazz music-at home on the radio, at a speakeasy; its greatest hero-</a:t>
            </a:r>
            <a:r>
              <a:rPr lang="en-US" b="1" dirty="0" smtClean="0"/>
              <a:t>Louis</a:t>
            </a:r>
            <a:r>
              <a:rPr lang="en-US" dirty="0" smtClean="0"/>
              <a:t> </a:t>
            </a:r>
            <a:r>
              <a:rPr lang="en-US" b="1" dirty="0" smtClean="0"/>
              <a:t>Armstrong</a:t>
            </a:r>
          </a:p>
          <a:p>
            <a:pPr marL="708660" lvl="2">
              <a:buClr>
                <a:schemeClr val="accent1"/>
              </a:buClr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5716" y="1434698"/>
            <a:ext cx="1928884" cy="25437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3810000"/>
            <a:ext cx="2428875" cy="2832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04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Prompt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1600200"/>
            <a:ext cx="8001000" cy="480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“There are only three things that America will be remembered for 2000 years from now when they study this civilization: The Constitution, Jazz music, and Baseball. These are the 3 most beautiful things this culture's ever created</a:t>
            </a:r>
            <a:r>
              <a:rPr lang="en-US" dirty="0" smtClean="0"/>
              <a:t>.”   </a:t>
            </a:r>
            <a:r>
              <a:rPr lang="en-US" sz="2000" b="1" dirty="0" smtClean="0"/>
              <a:t>Gerald Early, essayist</a:t>
            </a:r>
          </a:p>
          <a:p>
            <a:endParaRPr lang="en-US" sz="2000" b="1" dirty="0"/>
          </a:p>
          <a:p>
            <a:r>
              <a:rPr lang="en-US" sz="2000" b="1" dirty="0" smtClean="0"/>
              <a:t>Based upon your knowledge of American history and your understanding of the 1920s, do you agree with this assessment?  Why or why not?</a:t>
            </a:r>
          </a:p>
          <a:p>
            <a:endParaRPr lang="en-US" sz="2000" b="1" dirty="0"/>
          </a:p>
          <a:p>
            <a:r>
              <a:rPr lang="en-US" sz="2000" b="1" dirty="0" smtClean="0"/>
              <a:t>Step 1—As you are watching clips from the documentaries on baseball and jazz take notes using the graphic organizer with this question in mind. </a:t>
            </a:r>
          </a:p>
          <a:p>
            <a:r>
              <a:rPr lang="en-US" sz="2000" b="1" dirty="0" smtClean="0"/>
              <a:t>Step 2—Answer the question using your notes and your knowledge of American history.  Use the Rubric for Reflective Journal Entry to guide your answer.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3573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199</TotalTime>
  <Words>232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Adjacency</vt:lpstr>
      <vt:lpstr>Calvin Coolidge (1923-1929)</vt:lpstr>
      <vt:lpstr>Journal Prompt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Presidents of the 1920s</dc:title>
  <dc:creator>Dalton Edwards</dc:creator>
  <cp:lastModifiedBy>dedwards4</cp:lastModifiedBy>
  <cp:revision>16</cp:revision>
  <dcterms:created xsi:type="dcterms:W3CDTF">2015-03-31T20:26:23Z</dcterms:created>
  <dcterms:modified xsi:type="dcterms:W3CDTF">2016-03-23T15:53:08Z</dcterms:modified>
</cp:coreProperties>
</file>