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320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40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82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66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93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85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37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83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64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360608"/>
            <a:ext cx="9144000" cy="746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 Before Contact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914400" y="1107583"/>
            <a:ext cx="6053069" cy="5525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1491: Americas populated by millions of peoples (scholarly estimates 30 million to 120 million)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Diversity: in North America alone, more than 500 different peoples, with many more subdivisions—1000s of languages spoken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interpretations: Native peoples regarded as “savage,” “primitive,” “simple,” obstacles to (and even benefi</a:t>
            </a:r>
            <a:r>
              <a:rPr lang="en-US"/>
              <a:t>ciaries of)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civilization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interest in, understanding of, Native history pre-contact until about 50 years ago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657" y="1107583"/>
            <a:ext cx="3913904" cy="49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7509657" y="6168980"/>
            <a:ext cx="391390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Native American civilization groups, 1491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38200" y="321972"/>
            <a:ext cx="10515599" cy="927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 Before Contact, cont.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7709" y="1224233"/>
            <a:ext cx="5826571" cy="5507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historians: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peoples had a long history pre-contact, one which affected their interactions with Europeans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Beringia Migration: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“Land Bridge”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Consensus: First Americans arrived in waves from 13,000 BCE to 3,000 BCE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“Paleo-Indians”—evidence of hunter-gathering societies in Chile—12,000 BCE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 descr="http://4.bp.blogspot.com/_T0hlAMW78NE/S_vqtlw0rHI/AAAAAAAAAB8/PVDrKDgFupM/s400/first+america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82" y="1107583"/>
            <a:ext cx="4314421" cy="51129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096001" y="6362162"/>
            <a:ext cx="431442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Beringia migration, 13,000 BCE-3,000 BCE</a:t>
            </a:r>
          </a:p>
        </p:txBody>
      </p:sp>
      <p:pic>
        <p:nvPicPr>
          <p:cNvPr id="96" name="Shape 96" descr="http://www.oocities.org/blobrana/features/clovi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0422" y="2753485"/>
            <a:ext cx="1751527" cy="15969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419009" y="4421300"/>
            <a:ext cx="1751527" cy="600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“Clovis” spearpoints from site in New Mexico—c. 12,000 BCE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922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 Before Contact, cont.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200" y="1184855"/>
            <a:ext cx="10515599" cy="49921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Paleo-Indians: hunted megafauna (mastadons, horses, bison, etc.) in bands composed of kin groups—over time, evidence of trade and interaction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9,000 BCE: Massive die-off of large mammals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Warming climate, effectiveness of Paleo-Indian hunters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to lifestyle changes in temperate regions—hunting/gathering in villages, plant cultivation—Archaic peoples (c. 7000-2000 BCE)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7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Americas Before Contact, cont.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477296" y="1081825"/>
            <a:ext cx="7876504" cy="509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Mesoamerica: site of first intensive agriculture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with maize, beans, squash— “three sisters”—became foundation for Mesoamerican societies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Agricultural techniques→surpluses→specialization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societies/formal trade networks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density→hereditary chiefdoms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states emerge near modern Mexico City (Teotihuacán) and Yucatan Peninsula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 descr="http://ancientworldstudies.pbworks.com/f/1287151526/maya_agri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55" y="1081825"/>
            <a:ext cx="2219325" cy="30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81" y="4317507"/>
            <a:ext cx="2857499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7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 before Columbus, cont.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081826"/>
            <a:ext cx="5343600" cy="509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Incas—conquered Andes mountain empire by 1450s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Southwestern peoples: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Hohokam—central Arizona, elements of Mesoamerican culture (platform mounds, ball courts, corn cultivation)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Ancestral Pueblo—powerful culture, also in decline by 14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century—”cliff dwellers”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853" y="1343509"/>
            <a:ext cx="5365499" cy="5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7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Eastern Woodlands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38200" y="1197734"/>
            <a:ext cx="10515599" cy="49792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Mississippi Valley to Atlantic Ocean—temperate climate→dense population (large towns and villages)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Corn, beans, squash→primary food source by around 1000 A.C.E.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Mississippian Culture: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around 800 A.C.E. in Mississippi River Valley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towns with platform mounds</a:t>
            </a:r>
            <a:r>
              <a:rPr lang="en-US" sz="1800"/>
              <a:t>- towns were ceremonial and commercial centers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Wide-reaching trade networks  ranged from Meso</a:t>
            </a:r>
            <a:r>
              <a:rPr lang="en-US" sz="1800"/>
              <a:t>america to northeastern North America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chiefs ruled from cities 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Cahokia—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Mississippian town of more than </a:t>
            </a:r>
            <a:r>
              <a:rPr lang="en-US" sz="1800"/>
              <a:t>4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0,000 people (located where modern St. Louis is today)</a:t>
            </a:r>
            <a:r>
              <a:rPr lang="en-US" sz="1800"/>
              <a:t> Biggest city in North America from about 700 to about 1400 A.C.E., collapsed for unknown reasons. Cahokia was never surpassed in size in North America until after the American Revolution.</a:t>
            </a:r>
          </a:p>
          <a:p>
            <a:pPr marL="228600" marR="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of Mississippian culture influenti</a:t>
            </a:r>
            <a:r>
              <a:rPr lang="en-US" sz="1800"/>
              <a:t>al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throughout eastern North America (farming techniques, religion, </a:t>
            </a:r>
            <a:r>
              <a:rPr lang="en-US" sz="1800"/>
              <a:t>mound building, etc.)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38200" y="5612750"/>
            <a:ext cx="10515599" cy="56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Cahokia: artist’s representation. Mounds and ball field were characteristic of Mississippian civilization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100" y="216200"/>
            <a:ext cx="9235650" cy="51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Other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Indian</a:t>
            </a:r>
            <a:r>
              <a:rPr lang="en-US"/>
              <a:t> peoples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Northwest: settled lifestyle based on fishing, sealing, etc. (similar to Northeastern Canadian peoples)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California: Acorn production/trade→large villages &amp; polities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Plains Indians: Nomadic, lived off buffalo herds, some settled farmers. The horse associated with Plains Indian</a:t>
            </a:r>
            <a:r>
              <a:rPr lang="en-US"/>
              <a:t> life was accidentally introduced by Spanish invaders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***First contact between Norse and Indians in Newfoundland, C.E. 980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793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Generalizations about Native North Americans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159100"/>
            <a:ext cx="10515599" cy="5017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Indian people were very diverse pre-contact, but the following are some broad shared characteristics (though these are not universal):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history: warred, traded, moved, conquered, died out, etc., centuries before European contact</a:t>
            </a: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towns and powerful chiefdoms falling apart before Europeans arrived. We aren</a:t>
            </a:r>
            <a:r>
              <a:rPr lang="en-US" sz="1200"/>
              <a:t>’t sure why this was happening, but it was rapidly accelerated by the spread of disaeas.</a:t>
            </a: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principles of kinship, reciprocity, and communal (not individual) ownership of resources. This was different from Europeans, who</a:t>
            </a:r>
            <a:r>
              <a:rPr lang="en-US" sz="1200"/>
              <a:t>se laws allowed for individual, permanent, exclusive  land ownership.</a:t>
            </a: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societies were 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matrilinea</a:t>
            </a:r>
            <a:r>
              <a:rPr lang="en-US" sz="1200" i="1"/>
              <a:t>l, </a:t>
            </a:r>
            <a:r>
              <a:rPr lang="en-US" sz="1200"/>
              <a:t>meaning property and status was inherited from one’s mother. Indians had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understanding of gender roles</a:t>
            </a:r>
            <a:r>
              <a:rPr lang="en-US" sz="1200"/>
              <a:t> than Europeans. For example, among Powhatan and other Algonquian peoples in Virginia and North Carolina, women handled farming duties. Among many eastern Indian peoples, women participated in political decision-making as well.</a:t>
            </a: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belief in spiritual power (seen as no different than political/other forms of power). Unlike most Europeans, </a:t>
            </a:r>
            <a:r>
              <a:rPr lang="en-US" sz="1200"/>
              <a:t>Native Americans did not differentiate between the spiritual and the secular world. </a:t>
            </a: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east of Mississippi &amp; north to New England were agriculturalists and hunters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Americas Before Contact</vt:lpstr>
      <vt:lpstr>Americas Before Contact, cont.</vt:lpstr>
      <vt:lpstr>Americas Before Contact, cont.</vt:lpstr>
      <vt:lpstr>Americas Before Contact, cont.</vt:lpstr>
      <vt:lpstr>America before Columbus, cont.</vt:lpstr>
      <vt:lpstr>Eastern Woodlands</vt:lpstr>
      <vt:lpstr>PowerPoint Presentation</vt:lpstr>
      <vt:lpstr>Other Indian peoples</vt:lpstr>
      <vt:lpstr>Generalizations about Native North Americans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Americas Before Contact</dc:title>
  <dc:creator>dedwards4</dc:creator>
  <cp:lastModifiedBy>dedwards4</cp:lastModifiedBy>
  <cp:revision>1</cp:revision>
  <dcterms:modified xsi:type="dcterms:W3CDTF">2016-08-26T17:45:12Z</dcterms:modified>
</cp:coreProperties>
</file>