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1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5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9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9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4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1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7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9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F080-B975-4E03-972B-CA2624B97B8D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FBB52-A700-43E1-B378-A5B717B7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.archive.org/web/20020125075924/http:/gi.grolier.com/presidents/ea/bios/06pada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b.archive.org/web/20020202083420/http:/gi.grolier.com/presidents/ea/side/cla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eb.archive.org/web/20010210013750/http:/gi.grolier.com/presidents/ea/bios/07pjack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Activity-Presidential </a:t>
            </a:r>
            <a:r>
              <a:rPr lang="en-US" dirty="0" smtClean="0"/>
              <a:t>Election of 1824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Corrupt Bargain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9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Quincy Adams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http://web.archive.org/web/20020125075924/http://gi.grolier.com/presidents/ea/bios/06padam.html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2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Clay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http://web.archive.org/web/20020202083420/http://gi.grolier.com/presidents/ea/side/clay.html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1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Jackson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http://web.archive.org/web/20010210013750/http://gi.grolier.com/presidents/ea/bios/07pjack.html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3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Activity-Presidential Election of 1824</vt:lpstr>
      <vt:lpstr>John Quincy Adams</vt:lpstr>
      <vt:lpstr>Henry Clay</vt:lpstr>
      <vt:lpstr>Andrew Jackson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Election of 1824</dc:title>
  <dc:creator>fgreening</dc:creator>
  <cp:lastModifiedBy>dedwards4</cp:lastModifiedBy>
  <cp:revision>11</cp:revision>
  <dcterms:created xsi:type="dcterms:W3CDTF">2015-10-28T14:52:33Z</dcterms:created>
  <dcterms:modified xsi:type="dcterms:W3CDTF">2015-10-30T11:00:48Z</dcterms:modified>
</cp:coreProperties>
</file>