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B8DED-81DF-48C7-A350-0F394D6920EC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8FACC-AE22-4D3F-8122-9D71B691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69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Girl</a:t>
            </a:r>
            <a:r>
              <a:rPr lang="en-US" baseline="0" dirty="0" smtClean="0"/>
              <a:t> at the Sewing Machine, 1927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FACC-AE22-4D3F-8122-9D71B6919A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15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Automat, 1927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FACC-AE22-4D3F-8122-9D71B6919A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64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Chop </a:t>
            </a:r>
            <a:r>
              <a:rPr lang="en-US" dirty="0" err="1" smtClean="0"/>
              <a:t>Suey</a:t>
            </a:r>
            <a:r>
              <a:rPr lang="en-US" dirty="0" smtClean="0"/>
              <a:t>, 1929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FACC-AE22-4D3F-8122-9D71B6919A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77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6D0B-B331-4774-9DFB-0198FA85911E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AADA-0AF6-4D89-9076-C8A0E513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1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6D0B-B331-4774-9DFB-0198FA85911E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AADA-0AF6-4D89-9076-C8A0E513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5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6D0B-B331-4774-9DFB-0198FA85911E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AADA-0AF6-4D89-9076-C8A0E513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5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6D0B-B331-4774-9DFB-0198FA85911E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AADA-0AF6-4D89-9076-C8A0E513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3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6D0B-B331-4774-9DFB-0198FA85911E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AADA-0AF6-4D89-9076-C8A0E513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0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6D0B-B331-4774-9DFB-0198FA85911E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AADA-0AF6-4D89-9076-C8A0E513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6D0B-B331-4774-9DFB-0198FA85911E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AADA-0AF6-4D89-9076-C8A0E513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9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6D0B-B331-4774-9DFB-0198FA85911E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AADA-0AF6-4D89-9076-C8A0E513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3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6D0B-B331-4774-9DFB-0198FA85911E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AADA-0AF6-4D89-9076-C8A0E513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8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6D0B-B331-4774-9DFB-0198FA85911E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AADA-0AF6-4D89-9076-C8A0E513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19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6D0B-B331-4774-9DFB-0198FA85911E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AADA-0AF6-4D89-9076-C8A0E513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2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C6D0B-B331-4774-9DFB-0198FA85911E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4AADA-0AF6-4D89-9076-C8A0E513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1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1920s Jigsaw Activity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did technological and social changes impact traditional American values during the 1920s?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496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Images of the Flapper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F. Scott Fitzgerald, </a:t>
            </a:r>
            <a:r>
              <a:rPr lang="en-US" i="1" dirty="0" smtClean="0"/>
              <a:t>The Great Gatsby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Sinclair Lewis, </a:t>
            </a:r>
            <a:r>
              <a:rPr lang="en-US" i="1" dirty="0" smtClean="0"/>
              <a:t>Main Street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Charlie Chaplin, “The Kid”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Professor Janet </a:t>
            </a:r>
            <a:r>
              <a:rPr lang="en-US" dirty="0"/>
              <a:t>Lieberman of La Guardia Community </a:t>
            </a:r>
            <a:r>
              <a:rPr lang="en-US" dirty="0" smtClean="0"/>
              <a:t>College Remembers Charles Lindbergh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Edward Hopper Collection of Paintings</a:t>
            </a:r>
          </a:p>
        </p:txBody>
      </p:sp>
    </p:spTree>
    <p:extLst>
      <p:ext uri="{BB962C8B-B14F-4D97-AF65-F5344CB8AC3E}">
        <p14:creationId xmlns:p14="http://schemas.microsoft.com/office/powerpoint/2010/main" val="229945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Jigsaw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Complete the graphic organizer as you rotate through each document station.</a:t>
            </a:r>
          </a:p>
          <a:p>
            <a:r>
              <a:rPr lang="en-US" dirty="0" smtClean="0"/>
              <a:t>You will be answering the following questions:</a:t>
            </a:r>
          </a:p>
          <a:p>
            <a:pPr lvl="1"/>
            <a:r>
              <a:rPr lang="en-US" dirty="0" smtClean="0"/>
              <a:t>What is the main idea of this document?</a:t>
            </a:r>
          </a:p>
          <a:p>
            <a:pPr lvl="1"/>
            <a:r>
              <a:rPr lang="en-US" dirty="0" smtClean="0"/>
              <a:t>What outside SFI do you recall because of the main idea of the document?</a:t>
            </a:r>
          </a:p>
          <a:p>
            <a:pPr lvl="1"/>
            <a:r>
              <a:rPr lang="en-US" dirty="0" smtClean="0"/>
              <a:t>How does the main idea and SFI answer the unit essential question:  </a:t>
            </a:r>
            <a:r>
              <a:rPr lang="en-US" i="1" dirty="0" smtClean="0"/>
              <a:t>How did technological and social changes impact traditional American values during the 1920s?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2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Document A</a:t>
            </a:r>
            <a:endParaRPr lang="en-US" dirty="0"/>
          </a:p>
        </p:txBody>
      </p:sp>
      <p:pic>
        <p:nvPicPr>
          <p:cNvPr id="4" name="Content Placeholder 3" descr="http://www.historyconfidential.com/wp-content/uploads/2009/11/flapper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971925" cy="4710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uramericansinparis.files.wordpress.com/2010/11/244235-149flapper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54627"/>
            <a:ext cx="4000500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221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Document A</a:t>
            </a:r>
            <a:endParaRPr lang="en-US" dirty="0"/>
          </a:p>
        </p:txBody>
      </p:sp>
      <p:pic>
        <p:nvPicPr>
          <p:cNvPr id="4" name="Content Placeholder 3" descr="https://upload.wikimedia.org/wikipedia/commons/f/f3/Where_there's_smoke_there's_fire_by_Russell_Patterson_crop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4582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9100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Document A</a:t>
            </a:r>
            <a:endParaRPr lang="en-US" dirty="0"/>
          </a:p>
        </p:txBody>
      </p:sp>
      <p:pic>
        <p:nvPicPr>
          <p:cNvPr id="4" name="Content Placeholder 3" descr="https://blogs.loc.gov/picturethis/files/2016/02/WomenAutos3c00382r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239000" cy="5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6582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Document F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"/>
            <a:ext cx="5702390" cy="599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422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dirty="0" smtClean="0"/>
              <a:t>Document F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994"/>
            <a:ext cx="6324600" cy="494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540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Document F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74261"/>
            <a:ext cx="6781800" cy="551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225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151</Words>
  <Application>Microsoft Office PowerPoint</Application>
  <PresentationFormat>On-screen Show (4:3)</PresentationFormat>
  <Paragraphs>27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1920s Jigsaw Activity</vt:lpstr>
      <vt:lpstr>Documents</vt:lpstr>
      <vt:lpstr>Jigsaw Directions</vt:lpstr>
      <vt:lpstr>Document A</vt:lpstr>
      <vt:lpstr>Document A</vt:lpstr>
      <vt:lpstr>Document A</vt:lpstr>
      <vt:lpstr>Document F</vt:lpstr>
      <vt:lpstr>Document F</vt:lpstr>
      <vt:lpstr>Document F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1920s Jigsaw Activity</dc:title>
  <dc:creator>Dal</dc:creator>
  <cp:lastModifiedBy>Dal</cp:lastModifiedBy>
  <cp:revision>6</cp:revision>
  <cp:lastPrinted>2016-03-20T23:21:42Z</cp:lastPrinted>
  <dcterms:created xsi:type="dcterms:W3CDTF">2016-03-20T21:39:57Z</dcterms:created>
  <dcterms:modified xsi:type="dcterms:W3CDTF">2016-03-20T23:22:33Z</dcterms:modified>
</cp:coreProperties>
</file>